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ppt/activeX/activeX38.xml" ContentType="application/vnd.ms-office.activeX+xml"/>
  <Override PartName="/ppt/activeX/activeX39.xml" ContentType="application/vnd.ms-office.activeX+xml"/>
  <Override PartName="/ppt/activeX/activeX40.xml" ContentType="application/vnd.ms-office.activeX+xml"/>
  <Override PartName="/ppt/activeX/activeX41.xml" ContentType="application/vnd.ms-office.activeX+xml"/>
  <Override PartName="/ppt/activeX/activeX42.xml" ContentType="application/vnd.ms-office.activeX+xml"/>
  <Override PartName="/ppt/activeX/activeX43.xml" ContentType="application/vnd.ms-office.activeX+xml"/>
  <Override PartName="/ppt/activeX/activeX44.xml" ContentType="application/vnd.ms-office.activeX+xml"/>
  <Override PartName="/ppt/activeX/activeX45.xml" ContentType="application/vnd.ms-office.activeX+xml"/>
  <Override PartName="/ppt/activeX/activeX46.xml" ContentType="application/vnd.ms-office.activeX+xml"/>
  <Override PartName="/ppt/activeX/activeX47.xml" ContentType="application/vnd.ms-office.activeX+xml"/>
  <Override PartName="/ppt/activeX/activeX48.xml" ContentType="application/vnd.ms-office.activeX+xml"/>
  <Override PartName="/ppt/activeX/activeX49.xml" ContentType="application/vnd.ms-office.activeX+xml"/>
  <Override PartName="/ppt/activeX/activeX50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8" r:id="rId3"/>
    <p:sldId id="257" r:id="rId4"/>
    <p:sldId id="269" r:id="rId5"/>
    <p:sldId id="258" r:id="rId6"/>
    <p:sldId id="270" r:id="rId7"/>
    <p:sldId id="259" r:id="rId8"/>
    <p:sldId id="271" r:id="rId9"/>
    <p:sldId id="261" r:id="rId10"/>
    <p:sldId id="272" r:id="rId11"/>
    <p:sldId id="260" r:id="rId12"/>
    <p:sldId id="273" r:id="rId13"/>
    <p:sldId id="262" r:id="rId14"/>
    <p:sldId id="274" r:id="rId15"/>
    <p:sldId id="264" r:id="rId16"/>
    <p:sldId id="277" r:id="rId17"/>
    <p:sldId id="263" r:id="rId18"/>
    <p:sldId id="278" r:id="rId19"/>
    <p:sldId id="265" r:id="rId20"/>
    <p:sldId id="275" r:id="rId21"/>
    <p:sldId id="266" r:id="rId22"/>
    <p:sldId id="276" r:id="rId23"/>
    <p:sldId id="26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43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44.bin"/></Relationships>
</file>

<file path=ppt/activeX/_rels/activeX45.xml.rels><?xml version="1.0" encoding="UTF-8" standalone="yes"?>
<Relationships xmlns="http://schemas.openxmlformats.org/package/2006/relationships"><Relationship Id="rId1" Type="http://schemas.microsoft.com/office/2006/relationships/activeXControlBinary" Target="activeX45.bin"/></Relationships>
</file>

<file path=ppt/activeX/_rels/activeX46.xml.rels><?xml version="1.0" encoding="UTF-8" standalone="yes"?>
<Relationships xmlns="http://schemas.openxmlformats.org/package/2006/relationships"><Relationship Id="rId1" Type="http://schemas.microsoft.com/office/2006/relationships/activeXControlBinary" Target="activeX46.bin"/></Relationships>
</file>

<file path=ppt/activeX/_rels/activeX47.xml.rels><?xml version="1.0" encoding="UTF-8" standalone="yes"?>
<Relationships xmlns="http://schemas.openxmlformats.org/package/2006/relationships"><Relationship Id="rId1" Type="http://schemas.microsoft.com/office/2006/relationships/activeXControlBinary" Target="activeX47.bin"/></Relationships>
</file>

<file path=ppt/activeX/_rels/activeX48.xml.rels><?xml version="1.0" encoding="UTF-8" standalone="yes"?>
<Relationships xmlns="http://schemas.openxmlformats.org/package/2006/relationships"><Relationship Id="rId1" Type="http://schemas.microsoft.com/office/2006/relationships/activeXControlBinary" Target="activeX48.bin"/></Relationships>
</file>

<file path=ppt/activeX/_rels/activeX49.xml.rels><?xml version="1.0" encoding="UTF-8" standalone="yes"?>
<Relationships xmlns="http://schemas.openxmlformats.org/package/2006/relationships"><Relationship Id="rId1" Type="http://schemas.microsoft.com/office/2006/relationships/activeXControlBinary" Target="activeX49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50.xml.rels><?xml version="1.0" encoding="UTF-8" standalone="yes"?>
<Relationships xmlns="http://schemas.openxmlformats.org/package/2006/relationships"><Relationship Id="rId1" Type="http://schemas.microsoft.com/office/2006/relationships/activeXControlBinary" Target="activeX50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9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FEF9-69D0-4F8C-A336-59491FBEDC47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1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9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1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7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2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2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2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4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yvisual.org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control" Target="../activeX/activeX17.xml"/><Relationship Id="rId7" Type="http://schemas.openxmlformats.org/officeDocument/2006/relationships/slideLayout" Target="../slideLayouts/slideLayout2.xml"/><Relationship Id="rId2" Type="http://schemas.openxmlformats.org/officeDocument/2006/relationships/control" Target="../activeX/activeX16.xml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20.xml"/><Relationship Id="rId5" Type="http://schemas.openxmlformats.org/officeDocument/2006/relationships/control" Target="../activeX/activeX19.xml"/><Relationship Id="rId4" Type="http://schemas.openxmlformats.org/officeDocument/2006/relationships/control" Target="../activeX/activeX18.xml"/><Relationship Id="rId9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control" Target="../activeX/activeX22.xml"/><Relationship Id="rId7" Type="http://schemas.openxmlformats.org/officeDocument/2006/relationships/slideLayout" Target="../slideLayouts/slideLayout2.xml"/><Relationship Id="rId2" Type="http://schemas.openxmlformats.org/officeDocument/2006/relationships/control" Target="../activeX/activeX21.xml"/><Relationship Id="rId1" Type="http://schemas.openxmlformats.org/officeDocument/2006/relationships/vmlDrawing" Target="../drawings/vmlDrawing5.vml"/><Relationship Id="rId6" Type="http://schemas.openxmlformats.org/officeDocument/2006/relationships/control" Target="../activeX/activeX25.xml"/><Relationship Id="rId5" Type="http://schemas.openxmlformats.org/officeDocument/2006/relationships/control" Target="../activeX/activeX24.xml"/><Relationship Id="rId10" Type="http://schemas.openxmlformats.org/officeDocument/2006/relationships/image" Target="../media/image4.wmf"/><Relationship Id="rId4" Type="http://schemas.openxmlformats.org/officeDocument/2006/relationships/control" Target="../activeX/activeX23.xml"/><Relationship Id="rId9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control" Target="../activeX/activeX27.xml"/><Relationship Id="rId7" Type="http://schemas.openxmlformats.org/officeDocument/2006/relationships/slideLayout" Target="../slideLayouts/slideLayout2.xml"/><Relationship Id="rId2" Type="http://schemas.openxmlformats.org/officeDocument/2006/relationships/control" Target="../activeX/activeX26.xml"/><Relationship Id="rId1" Type="http://schemas.openxmlformats.org/officeDocument/2006/relationships/vmlDrawing" Target="../drawings/vmlDrawing6.vml"/><Relationship Id="rId6" Type="http://schemas.openxmlformats.org/officeDocument/2006/relationships/control" Target="../activeX/activeX30.xml"/><Relationship Id="rId5" Type="http://schemas.openxmlformats.org/officeDocument/2006/relationships/control" Target="../activeX/activeX29.xml"/><Relationship Id="rId4" Type="http://schemas.openxmlformats.org/officeDocument/2006/relationships/control" Target="../activeX/activeX28.xml"/><Relationship Id="rId9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control" Target="../activeX/activeX32.xml"/><Relationship Id="rId7" Type="http://schemas.openxmlformats.org/officeDocument/2006/relationships/slideLayout" Target="../slideLayouts/slideLayout2.xml"/><Relationship Id="rId2" Type="http://schemas.openxmlformats.org/officeDocument/2006/relationships/control" Target="../activeX/activeX31.xml"/><Relationship Id="rId1" Type="http://schemas.openxmlformats.org/officeDocument/2006/relationships/vmlDrawing" Target="../drawings/vmlDrawing7.vml"/><Relationship Id="rId6" Type="http://schemas.openxmlformats.org/officeDocument/2006/relationships/control" Target="../activeX/activeX35.xml"/><Relationship Id="rId5" Type="http://schemas.openxmlformats.org/officeDocument/2006/relationships/control" Target="../activeX/activeX34.xml"/><Relationship Id="rId10" Type="http://schemas.openxmlformats.org/officeDocument/2006/relationships/image" Target="../media/image4.wmf"/><Relationship Id="rId4" Type="http://schemas.openxmlformats.org/officeDocument/2006/relationships/control" Target="../activeX/activeX33.xml"/><Relationship Id="rId9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control" Target="../activeX/activeX37.xml"/><Relationship Id="rId7" Type="http://schemas.openxmlformats.org/officeDocument/2006/relationships/slideLayout" Target="../slideLayouts/slideLayout2.xml"/><Relationship Id="rId2" Type="http://schemas.openxmlformats.org/officeDocument/2006/relationships/control" Target="../activeX/activeX36.xml"/><Relationship Id="rId1" Type="http://schemas.openxmlformats.org/officeDocument/2006/relationships/vmlDrawing" Target="../drawings/vmlDrawing8.vml"/><Relationship Id="rId6" Type="http://schemas.openxmlformats.org/officeDocument/2006/relationships/control" Target="../activeX/activeX40.xml"/><Relationship Id="rId5" Type="http://schemas.openxmlformats.org/officeDocument/2006/relationships/control" Target="../activeX/activeX39.xml"/><Relationship Id="rId10" Type="http://schemas.openxmlformats.org/officeDocument/2006/relationships/image" Target="../media/image4.wmf"/><Relationship Id="rId4" Type="http://schemas.openxmlformats.org/officeDocument/2006/relationships/control" Target="../activeX/activeX38.xml"/><Relationship Id="rId9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control" Target="../activeX/activeX42.xml"/><Relationship Id="rId7" Type="http://schemas.openxmlformats.org/officeDocument/2006/relationships/slideLayout" Target="../slideLayouts/slideLayout2.xml"/><Relationship Id="rId2" Type="http://schemas.openxmlformats.org/officeDocument/2006/relationships/control" Target="../activeX/activeX41.xml"/><Relationship Id="rId1" Type="http://schemas.openxmlformats.org/officeDocument/2006/relationships/vmlDrawing" Target="../drawings/vmlDrawing9.vml"/><Relationship Id="rId6" Type="http://schemas.openxmlformats.org/officeDocument/2006/relationships/control" Target="../activeX/activeX45.xml"/><Relationship Id="rId5" Type="http://schemas.openxmlformats.org/officeDocument/2006/relationships/control" Target="../activeX/activeX44.xml"/><Relationship Id="rId10" Type="http://schemas.openxmlformats.org/officeDocument/2006/relationships/image" Target="../media/image4.wmf"/><Relationship Id="rId4" Type="http://schemas.openxmlformats.org/officeDocument/2006/relationships/control" Target="../activeX/activeX43.xml"/><Relationship Id="rId9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control" Target="../activeX/activeX47.xml"/><Relationship Id="rId7" Type="http://schemas.openxmlformats.org/officeDocument/2006/relationships/slideLayout" Target="../slideLayouts/slideLayout2.xml"/><Relationship Id="rId2" Type="http://schemas.openxmlformats.org/officeDocument/2006/relationships/control" Target="../activeX/activeX46.xml"/><Relationship Id="rId1" Type="http://schemas.openxmlformats.org/officeDocument/2006/relationships/vmlDrawing" Target="../drawings/vmlDrawing10.vml"/><Relationship Id="rId6" Type="http://schemas.openxmlformats.org/officeDocument/2006/relationships/control" Target="../activeX/activeX50.xml"/><Relationship Id="rId5" Type="http://schemas.openxmlformats.org/officeDocument/2006/relationships/control" Target="../activeX/activeX49.xml"/><Relationship Id="rId10" Type="http://schemas.openxmlformats.org/officeDocument/2006/relationships/image" Target="../media/image4.wmf"/><Relationship Id="rId4" Type="http://schemas.openxmlformats.org/officeDocument/2006/relationships/control" Target="../activeX/activeX48.xml"/><Relationship Id="rId9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https://www.soyvisual.org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Relationship Id="rId9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control" Target="../activeX/activeX7.xml"/><Relationship Id="rId7" Type="http://schemas.openxmlformats.org/officeDocument/2006/relationships/slideLayout" Target="../slideLayouts/slideLayout2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0.xml"/><Relationship Id="rId5" Type="http://schemas.openxmlformats.org/officeDocument/2006/relationships/control" Target="../activeX/activeX9.xml"/><Relationship Id="rId10" Type="http://schemas.openxmlformats.org/officeDocument/2006/relationships/image" Target="../media/image2.wmf"/><Relationship Id="rId4" Type="http://schemas.openxmlformats.org/officeDocument/2006/relationships/control" Target="../activeX/activeX8.xml"/><Relationship Id="rId9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control" Target="../activeX/activeX12.xml"/><Relationship Id="rId7" Type="http://schemas.openxmlformats.org/officeDocument/2006/relationships/slideLayout" Target="../slideLayouts/slideLayout2.xml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15.xml"/><Relationship Id="rId5" Type="http://schemas.openxmlformats.org/officeDocument/2006/relationships/control" Target="../activeX/activeX14.xml"/><Relationship Id="rId4" Type="http://schemas.openxmlformats.org/officeDocument/2006/relationships/control" Target="../activeX/activeX13.xml"/><Relationship Id="rId9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A6939-65E5-48A7-9862-F9DF51DB6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818952"/>
            <a:ext cx="7315200" cy="1444752"/>
          </a:xfrm>
        </p:spPr>
        <p:txBody>
          <a:bodyPr>
            <a:normAutofit/>
          </a:bodyPr>
          <a:lstStyle/>
          <a:p>
            <a:pPr algn="ctr"/>
            <a:r>
              <a:rPr lang="es-ES" sz="9600" b="1" dirty="0"/>
              <a:t>¿SI  O  NO?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95CA1B-D4BC-49DE-99AE-A040AF6AD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9787" y="1565382"/>
            <a:ext cx="2728429" cy="2355636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MEMORIA,</a:t>
            </a:r>
          </a:p>
          <a:p>
            <a:pPr algn="ctr"/>
            <a:r>
              <a:rPr lang="es-ES" sz="2000" b="1" dirty="0">
                <a:solidFill>
                  <a:schemeClr val="tx1"/>
                </a:solidFill>
              </a:rPr>
              <a:t>ATENCIÓN,</a:t>
            </a:r>
          </a:p>
          <a:p>
            <a:pPr algn="ctr"/>
            <a:r>
              <a:rPr lang="es-ES" sz="2000" b="1" dirty="0">
                <a:solidFill>
                  <a:schemeClr val="tx1"/>
                </a:solidFill>
              </a:rPr>
              <a:t>VOCABULARIO</a:t>
            </a:r>
          </a:p>
          <a:p>
            <a:pPr algn="ctr"/>
            <a:r>
              <a:rPr lang="es-ES" sz="2000" b="1" dirty="0">
                <a:solidFill>
                  <a:schemeClr val="tx1"/>
                </a:solidFill>
              </a:rPr>
              <a:t>Y</a:t>
            </a:r>
          </a:p>
          <a:p>
            <a:pPr algn="ctr"/>
            <a:r>
              <a:rPr lang="es-ES" sz="2000" b="1" dirty="0">
                <a:solidFill>
                  <a:schemeClr val="tx1"/>
                </a:solidFill>
              </a:rPr>
              <a:t>RESPUESTAS </a:t>
            </a:r>
          </a:p>
          <a:p>
            <a:pPr algn="ctr"/>
            <a:r>
              <a:rPr lang="es-ES" sz="2000" b="1" dirty="0">
                <a:solidFill>
                  <a:schemeClr val="tx1"/>
                </a:solidFill>
              </a:rPr>
              <a:t>DICOTÓMICAS</a:t>
            </a:r>
          </a:p>
        </p:txBody>
      </p:sp>
      <p:sp>
        <p:nvSpPr>
          <p:cNvPr id="5" name="Botón de acción: Hacia delante o Siguiente 4">
            <a:hlinkClick r:id="" action="ppaction://hlinkshowjump?jump=nextslide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6CE2CD4D-6E81-4BD6-AE77-DAE070B20814}"/>
              </a:ext>
            </a:extLst>
          </p:cNvPr>
          <p:cNvSpPr/>
          <p:nvPr/>
        </p:nvSpPr>
        <p:spPr>
          <a:xfrm>
            <a:off x="10224368" y="4628954"/>
            <a:ext cx="1019265" cy="674184"/>
          </a:xfrm>
          <a:prstGeom prst="actionButtonForwardNext">
            <a:avLst/>
          </a:prstGeom>
          <a:solidFill>
            <a:srgbClr val="F3F3F2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B45A3C6-9346-4EBE-868C-EE44BA065201}"/>
              </a:ext>
            </a:extLst>
          </p:cNvPr>
          <p:cNvSpPr/>
          <p:nvPr/>
        </p:nvSpPr>
        <p:spPr>
          <a:xfrm>
            <a:off x="888985" y="4106440"/>
            <a:ext cx="7676926" cy="104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Procedencia de las imágenes SOYVISUAL (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https://www.soyvisual.org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</a:p>
          <a:p>
            <a:pPr algn="ctr"/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Licencia: CC (BY-NC-SA). Fundación Orange.</a:t>
            </a:r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8F37C-4B5E-4CEC-83AF-B8C35FD3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3673930"/>
          </a:xfrm>
        </p:spPr>
        <p:txBody>
          <a:bodyPr/>
          <a:lstStyle/>
          <a:p>
            <a:pPr algn="ctr"/>
            <a:r>
              <a:rPr lang="es-ES" b="1" dirty="0"/>
              <a:t>RESPONDE CON SI O 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91CC39-CD32-47EE-9D3F-AF0EB0C7F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668" y="864108"/>
            <a:ext cx="7512800" cy="512064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¿EL LORO ES AZUL Y ROJO?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¿EL MONO ESTÁ DORMUDO?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DOS RANAS?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MUCHOS PLÁTANOS?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UN LEÓN EN LA SELVA?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otón de acción: Hacia delante o Siguiente 4">
            <a:hlinkClick r:id="" action="ppaction://hlinkshowjump?jump=nextslide" highlightClick="1">
              <a:snd r:embed="rId8" name="click.wav"/>
            </a:hlinkClick>
            <a:extLst>
              <a:ext uri="{FF2B5EF4-FFF2-40B4-BE49-F238E27FC236}">
                <a16:creationId xmlns:a16="http://schemas.microsoft.com/office/drawing/2014/main" id="{6BB756C9-CD44-4977-A5A0-46279684E04F}"/>
              </a:ext>
            </a:extLst>
          </p:cNvPr>
          <p:cNvSpPr/>
          <p:nvPr/>
        </p:nvSpPr>
        <p:spPr>
          <a:xfrm>
            <a:off x="1217027" y="4797767"/>
            <a:ext cx="1019265" cy="674184"/>
          </a:xfrm>
          <a:prstGeom prst="actionButtonForwardNext">
            <a:avLst/>
          </a:prstGeom>
          <a:solidFill>
            <a:srgbClr val="F3F3F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203" name="TextBox1" r:id="rId2" imgW="809640" imgH="495360"/>
        </mc:Choice>
        <mc:Fallback>
          <p:control name="TextBox1" r:id="rId2" imgW="809640" imgH="495360">
            <p:pic>
              <p:nvPicPr>
                <p:cNvPr id="5" name="TextBox1">
                  <a:extLst>
                    <a:ext uri="{FF2B5EF4-FFF2-40B4-BE49-F238E27FC236}">
                      <a16:creationId xmlns:a16="http://schemas.microsoft.com/office/drawing/2014/main" id="{1F625A5C-E2C0-4379-8018-C7FBA14B0C6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53719" y="1137089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04" name="TextBox2" r:id="rId3" imgW="809640" imgH="495360"/>
        </mc:Choice>
        <mc:Fallback>
          <p:control name="TextBox2" r:id="rId3" imgW="809640" imgH="495360">
            <p:pic>
              <p:nvPicPr>
                <p:cNvPr id="6" name="TextBox2">
                  <a:extLst>
                    <a:ext uri="{FF2B5EF4-FFF2-40B4-BE49-F238E27FC236}">
                      <a16:creationId xmlns:a16="http://schemas.microsoft.com/office/drawing/2014/main" id="{AA822A50-F7A7-4FC2-8EC5-7FAA151628E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33230" y="2008393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05" name="TextBox3" r:id="rId4" imgW="809640" imgH="495360"/>
        </mc:Choice>
        <mc:Fallback>
          <p:control name="TextBox3" r:id="rId4" imgW="809640" imgH="495360">
            <p:pic>
              <p:nvPicPr>
                <p:cNvPr id="7" name="TextBox3">
                  <a:extLst>
                    <a:ext uri="{FF2B5EF4-FFF2-40B4-BE49-F238E27FC236}">
                      <a16:creationId xmlns:a16="http://schemas.microsoft.com/office/drawing/2014/main" id="{AC9B2F1C-6E86-4DB2-B1E6-F8CA5D493A1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52056" y="2759222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06" name="TextBox4" r:id="rId5" imgW="809640" imgH="495360"/>
        </mc:Choice>
        <mc:Fallback>
          <p:control name="TextBox4" r:id="rId5" imgW="809640" imgH="495360">
            <p:pic>
              <p:nvPicPr>
                <p:cNvPr id="8" name="TextBox4">
                  <a:extLst>
                    <a:ext uri="{FF2B5EF4-FFF2-40B4-BE49-F238E27FC236}">
                      <a16:creationId xmlns:a16="http://schemas.microsoft.com/office/drawing/2014/main" id="{3A0C1ECE-8508-42C8-B578-8877D1F09A7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74812" y="3619102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07" name="TextBox5" r:id="rId6" imgW="809640" imgH="495360"/>
        </mc:Choice>
        <mc:Fallback>
          <p:control name="TextBox5" r:id="rId6" imgW="809640" imgH="495360">
            <p:pic>
              <p:nvPicPr>
                <p:cNvPr id="9" name="TextBox5">
                  <a:extLst>
                    <a:ext uri="{FF2B5EF4-FFF2-40B4-BE49-F238E27FC236}">
                      <a16:creationId xmlns:a16="http://schemas.microsoft.com/office/drawing/2014/main" id="{FD0FF7A8-BDD3-4275-96E2-82FDAA427CC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407968" y="4443506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120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0B605-7E5E-4210-BAAD-9D46755B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3673930"/>
          </a:xfrm>
        </p:spPr>
        <p:txBody>
          <a:bodyPr/>
          <a:lstStyle/>
          <a:p>
            <a:r>
              <a:rPr lang="es-ES" b="1" dirty="0"/>
              <a:t>LAS FORMAS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04C92816-6F89-4053-82FD-C57F8CB0C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7833" y="1066471"/>
            <a:ext cx="6697010" cy="4715533"/>
          </a:xfrm>
        </p:spPr>
      </p:pic>
      <p:sp>
        <p:nvSpPr>
          <p:cNvPr id="4" name="Botón de acción: Hacia delante o Siguiente 4">
            <a:hlinkClick r:id="" action="ppaction://hlinkshowjump?jump=nextslide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CEA108ED-076F-4C50-ADFC-B9AF269DEDAB}"/>
              </a:ext>
            </a:extLst>
          </p:cNvPr>
          <p:cNvSpPr/>
          <p:nvPr/>
        </p:nvSpPr>
        <p:spPr>
          <a:xfrm>
            <a:off x="1217027" y="4797767"/>
            <a:ext cx="1019265" cy="674184"/>
          </a:xfrm>
          <a:prstGeom prst="actionButtonForwardNext">
            <a:avLst/>
          </a:prstGeom>
          <a:solidFill>
            <a:srgbClr val="F3F3F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728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8F37C-4B5E-4CEC-83AF-B8C35FD3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3673930"/>
          </a:xfrm>
        </p:spPr>
        <p:txBody>
          <a:bodyPr/>
          <a:lstStyle/>
          <a:p>
            <a:pPr algn="ctr"/>
            <a:r>
              <a:rPr lang="es-ES" b="1" dirty="0"/>
              <a:t>RESPONDE CON SI O 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91CC39-CD32-47EE-9D3F-AF0EB0C7F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668" y="864108"/>
            <a:ext cx="7512800" cy="512064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OCHO FORMAS?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DOS CÍRCULOS?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¿LA CAMISETA DE LA NIÑA ES AZUL?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UNA ESTRELLA?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DOS TIZAS?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otón de acción: Hacia delante o Siguiente 4">
            <a:hlinkClick r:id="" action="ppaction://hlinkshowjump?jump=nextslide" highlightClick="1">
              <a:snd r:embed="rId8" name="click.wav"/>
            </a:hlinkClick>
            <a:extLst>
              <a:ext uri="{FF2B5EF4-FFF2-40B4-BE49-F238E27FC236}">
                <a16:creationId xmlns:a16="http://schemas.microsoft.com/office/drawing/2014/main" id="{6BB756C9-CD44-4977-A5A0-46279684E04F}"/>
              </a:ext>
            </a:extLst>
          </p:cNvPr>
          <p:cNvSpPr/>
          <p:nvPr/>
        </p:nvSpPr>
        <p:spPr>
          <a:xfrm>
            <a:off x="1217027" y="4797767"/>
            <a:ext cx="1019265" cy="674184"/>
          </a:xfrm>
          <a:prstGeom prst="actionButtonForwardNext">
            <a:avLst/>
          </a:prstGeom>
          <a:solidFill>
            <a:srgbClr val="F3F3F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227" name="TextBox1" r:id="rId2" imgW="809640" imgH="495360"/>
        </mc:Choice>
        <mc:Fallback>
          <p:control name="TextBox1" r:id="rId2" imgW="809640" imgH="495360">
            <p:pic>
              <p:nvPicPr>
                <p:cNvPr id="5" name="TextBox1">
                  <a:extLst>
                    <a:ext uri="{FF2B5EF4-FFF2-40B4-BE49-F238E27FC236}">
                      <a16:creationId xmlns:a16="http://schemas.microsoft.com/office/drawing/2014/main" id="{1F625A5C-E2C0-4379-8018-C7FBA14B0C6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20050" y="1200448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8" name="TextBox2" r:id="rId3" imgW="809640" imgH="495360"/>
        </mc:Choice>
        <mc:Fallback>
          <p:control name="TextBox2" r:id="rId3" imgW="809640" imgH="495360">
            <p:pic>
              <p:nvPicPr>
                <p:cNvPr id="6" name="TextBox2">
                  <a:extLst>
                    <a:ext uri="{FF2B5EF4-FFF2-40B4-BE49-F238E27FC236}">
                      <a16:creationId xmlns:a16="http://schemas.microsoft.com/office/drawing/2014/main" id="{AA822A50-F7A7-4FC2-8EC5-7FAA151628E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20050" y="2029716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9" name="TextBox3" r:id="rId4" imgW="809640" imgH="495360"/>
        </mc:Choice>
        <mc:Fallback>
          <p:control name="TextBox3" r:id="rId4" imgW="809640" imgH="495360">
            <p:pic>
              <p:nvPicPr>
                <p:cNvPr id="7" name="TextBox3">
                  <a:extLst>
                    <a:ext uri="{FF2B5EF4-FFF2-40B4-BE49-F238E27FC236}">
                      <a16:creationId xmlns:a16="http://schemas.microsoft.com/office/drawing/2014/main" id="{AC9B2F1C-6E86-4DB2-B1E6-F8CA5D493A1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638570" y="2785727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0" name="TextBox4" r:id="rId5" imgW="809640" imgH="495360"/>
        </mc:Choice>
        <mc:Fallback>
          <p:control name="TextBox4" r:id="rId5" imgW="809640" imgH="495360">
            <p:pic>
              <p:nvPicPr>
                <p:cNvPr id="8" name="TextBox4">
                  <a:extLst>
                    <a:ext uri="{FF2B5EF4-FFF2-40B4-BE49-F238E27FC236}">
                      <a16:creationId xmlns:a16="http://schemas.microsoft.com/office/drawing/2014/main" id="{3A0C1ECE-8508-42C8-B578-8877D1F09A7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00170" y="3605850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1" name="TextBox5" r:id="rId6" imgW="800280" imgH="495360"/>
        </mc:Choice>
        <mc:Fallback>
          <p:control name="TextBox5" r:id="rId6" imgW="800280" imgH="495360">
            <p:pic>
              <p:nvPicPr>
                <p:cNvPr id="9" name="TextBox5">
                  <a:extLst>
                    <a:ext uri="{FF2B5EF4-FFF2-40B4-BE49-F238E27FC236}">
                      <a16:creationId xmlns:a16="http://schemas.microsoft.com/office/drawing/2014/main" id="{FD0FF7A8-BDD3-4275-96E2-82FDAA427CC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95489" y="4390497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6454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CE196-1454-4C02-A412-5C96AA673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3673930"/>
          </a:xfrm>
        </p:spPr>
        <p:txBody>
          <a:bodyPr/>
          <a:lstStyle/>
          <a:p>
            <a:pPr algn="ctr"/>
            <a:r>
              <a:rPr lang="es-ES" b="1" dirty="0"/>
              <a:t>LA HABITACIÓN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2EDCD99-CB38-4A87-8A17-1A9DA8229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4"/>
          <a:stretch/>
        </p:blipFill>
        <p:spPr>
          <a:xfrm>
            <a:off x="4234375" y="1066471"/>
            <a:ext cx="6640468" cy="4715533"/>
          </a:xfrm>
        </p:spPr>
      </p:pic>
      <p:sp>
        <p:nvSpPr>
          <p:cNvPr id="4" name="Botón de acción: Hacia delante o Siguiente 4">
            <a:hlinkClick r:id="" action="ppaction://hlinkshowjump?jump=nextslide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B6ADE43B-1309-40A0-BB1D-DCE3A8241B00}"/>
              </a:ext>
            </a:extLst>
          </p:cNvPr>
          <p:cNvSpPr/>
          <p:nvPr/>
        </p:nvSpPr>
        <p:spPr>
          <a:xfrm>
            <a:off x="1217027" y="4797767"/>
            <a:ext cx="1019265" cy="674184"/>
          </a:xfrm>
          <a:prstGeom prst="actionButtonForwardNext">
            <a:avLst/>
          </a:prstGeom>
          <a:solidFill>
            <a:srgbClr val="F3F3F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07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8F37C-4B5E-4CEC-83AF-B8C35FD3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3673930"/>
          </a:xfrm>
        </p:spPr>
        <p:txBody>
          <a:bodyPr/>
          <a:lstStyle/>
          <a:p>
            <a:pPr algn="ctr"/>
            <a:r>
              <a:rPr lang="es-ES" b="1" dirty="0"/>
              <a:t>RESPONDE CON SI O 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91CC39-CD32-47EE-9D3F-AF0EB0C7F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668" y="864108"/>
            <a:ext cx="7512800" cy="512064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¿LA ALFOMBRA ES MORADA?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¿ESTÁN JUGANDO CON BLOQUES?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¿EL ORDENADOR ESTÁ ENCENDIDO?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UNA PELOTA DE FUTBOL?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¿ESTÁ SONANDO LA SIRENA DE UN COCHE DE POLICÍAS?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otón de acción: Hacia delante o Siguiente 4">
            <a:hlinkClick r:id="" action="ppaction://hlinkshowjump?jump=nextslide" highlightClick="1">
              <a:snd r:embed="rId8" name="click.wav"/>
            </a:hlinkClick>
            <a:extLst>
              <a:ext uri="{FF2B5EF4-FFF2-40B4-BE49-F238E27FC236}">
                <a16:creationId xmlns:a16="http://schemas.microsoft.com/office/drawing/2014/main" id="{6BB756C9-CD44-4977-A5A0-46279684E04F}"/>
              </a:ext>
            </a:extLst>
          </p:cNvPr>
          <p:cNvSpPr/>
          <p:nvPr/>
        </p:nvSpPr>
        <p:spPr>
          <a:xfrm>
            <a:off x="1217027" y="4797767"/>
            <a:ext cx="1019265" cy="674184"/>
          </a:xfrm>
          <a:prstGeom prst="actionButtonForwardNext">
            <a:avLst/>
          </a:prstGeom>
          <a:solidFill>
            <a:srgbClr val="F3F3F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251" name="TextBox1" r:id="rId2" imgW="809640" imgH="495360"/>
        </mc:Choice>
        <mc:Fallback>
          <p:control name="TextBox1" r:id="rId2" imgW="809640" imgH="495360">
            <p:pic>
              <p:nvPicPr>
                <p:cNvPr id="5" name="TextBox1">
                  <a:extLst>
                    <a:ext uri="{FF2B5EF4-FFF2-40B4-BE49-F238E27FC236}">
                      <a16:creationId xmlns:a16="http://schemas.microsoft.com/office/drawing/2014/main" id="{1F625A5C-E2C0-4379-8018-C7FBA14B0C6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56592" y="938646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52" name="TextBox2" r:id="rId3" imgW="809640" imgH="495360"/>
        </mc:Choice>
        <mc:Fallback>
          <p:control name="TextBox2" r:id="rId3" imgW="809640" imgH="495360">
            <p:pic>
              <p:nvPicPr>
                <p:cNvPr id="6" name="TextBox2">
                  <a:extLst>
                    <a:ext uri="{FF2B5EF4-FFF2-40B4-BE49-F238E27FC236}">
                      <a16:creationId xmlns:a16="http://schemas.microsoft.com/office/drawing/2014/main" id="{AA822A50-F7A7-4FC2-8EC5-7FAA151628E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482466" y="1709654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53" name="TextBox3" r:id="rId4" imgW="809640" imgH="495360"/>
        </mc:Choice>
        <mc:Fallback>
          <p:control name="TextBox3" r:id="rId4" imgW="809640" imgH="495360">
            <p:pic>
              <p:nvPicPr>
                <p:cNvPr id="7" name="TextBox3">
                  <a:extLst>
                    <a:ext uri="{FF2B5EF4-FFF2-40B4-BE49-F238E27FC236}">
                      <a16:creationId xmlns:a16="http://schemas.microsoft.com/office/drawing/2014/main" id="{AC9B2F1C-6E86-4DB2-B1E6-F8CA5D493A1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82127" y="2467875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54" name="TextBox4" r:id="rId5" imgW="809640" imgH="495360"/>
        </mc:Choice>
        <mc:Fallback>
          <p:control name="TextBox4" r:id="rId5" imgW="809640" imgH="495360">
            <p:pic>
              <p:nvPicPr>
                <p:cNvPr id="8" name="TextBox4">
                  <a:extLst>
                    <a:ext uri="{FF2B5EF4-FFF2-40B4-BE49-F238E27FC236}">
                      <a16:creationId xmlns:a16="http://schemas.microsoft.com/office/drawing/2014/main" id="{3A0C1ECE-8508-42C8-B578-8877D1F09A7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42405" y="3358343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55" name="TextBox5" r:id="rId6" imgW="809640" imgH="495360"/>
        </mc:Choice>
        <mc:Fallback>
          <p:control name="TextBox5" r:id="rId6" imgW="809640" imgH="495360">
            <p:pic>
              <p:nvPicPr>
                <p:cNvPr id="9" name="TextBox5">
                  <a:extLst>
                    <a:ext uri="{FF2B5EF4-FFF2-40B4-BE49-F238E27FC236}">
                      <a16:creationId xmlns:a16="http://schemas.microsoft.com/office/drawing/2014/main" id="{FD0FF7A8-BDD3-4275-96E2-82FDAA427CC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15275" y="4705003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234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C54C7-C74C-4206-959E-7DA2D41F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3673930"/>
          </a:xfrm>
        </p:spPr>
        <p:txBody>
          <a:bodyPr/>
          <a:lstStyle/>
          <a:p>
            <a:pPr algn="ctr"/>
            <a:r>
              <a:rPr lang="es-ES" b="1" dirty="0"/>
              <a:t>LA GRANJA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819CF87-14BA-43AE-A1B9-CE45779BA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8307" y="1042655"/>
            <a:ext cx="6716062" cy="4763165"/>
          </a:xfrm>
        </p:spPr>
      </p:pic>
      <p:sp>
        <p:nvSpPr>
          <p:cNvPr id="4" name="Botón de acción: Hacia delante o Siguiente 4">
            <a:hlinkClick r:id="" action="ppaction://hlinkshowjump?jump=nextslide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C28D8EA8-59A4-4656-8538-F6F0D1FED924}"/>
              </a:ext>
            </a:extLst>
          </p:cNvPr>
          <p:cNvSpPr/>
          <p:nvPr/>
        </p:nvSpPr>
        <p:spPr>
          <a:xfrm>
            <a:off x="1217027" y="4797767"/>
            <a:ext cx="1019265" cy="674184"/>
          </a:xfrm>
          <a:prstGeom prst="actionButtonForwardNext">
            <a:avLst/>
          </a:prstGeom>
          <a:solidFill>
            <a:srgbClr val="F3F3F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8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8F37C-4B5E-4CEC-83AF-B8C35FD3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RESPONDE CON SI O 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91CC39-CD32-47EE-9D3F-AF0EB0C7F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668" y="864108"/>
            <a:ext cx="7512800" cy="512064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¿EL PERRO ESTÁ DORMIDO?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DOS POLLITOS?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¿LA VACA ESTÁ ACOSTADA?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TRES CONEJOS?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¿EL GALLO ES DE COLOR MARRÓN?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otón de acción: Hacia delante o Siguiente 4">
            <a:hlinkClick r:id="" action="ppaction://hlinkshowjump?jump=nextslide" highlightClick="1">
              <a:snd r:embed="rId8" name="click.wav"/>
            </a:hlinkClick>
            <a:extLst>
              <a:ext uri="{FF2B5EF4-FFF2-40B4-BE49-F238E27FC236}">
                <a16:creationId xmlns:a16="http://schemas.microsoft.com/office/drawing/2014/main" id="{6BB756C9-CD44-4977-A5A0-46279684E04F}"/>
              </a:ext>
            </a:extLst>
          </p:cNvPr>
          <p:cNvSpPr/>
          <p:nvPr/>
        </p:nvSpPr>
        <p:spPr>
          <a:xfrm>
            <a:off x="1217027" y="4797767"/>
            <a:ext cx="1019265" cy="674184"/>
          </a:xfrm>
          <a:prstGeom prst="actionButtonForwardNext">
            <a:avLst/>
          </a:prstGeom>
          <a:solidFill>
            <a:srgbClr val="F3F3F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275" name="TextBox1" r:id="rId2" imgW="809640" imgH="495360"/>
        </mc:Choice>
        <mc:Fallback>
          <p:control name="TextBox1" r:id="rId2" imgW="809640" imgH="495360">
            <p:pic>
              <p:nvPicPr>
                <p:cNvPr id="5" name="TextBox1">
                  <a:extLst>
                    <a:ext uri="{FF2B5EF4-FFF2-40B4-BE49-F238E27FC236}">
                      <a16:creationId xmlns:a16="http://schemas.microsoft.com/office/drawing/2014/main" id="{1F625A5C-E2C0-4379-8018-C7FBA14B0C6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72989" y="1176845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76" name="TextBox2" r:id="rId3" imgW="809640" imgH="495360"/>
        </mc:Choice>
        <mc:Fallback>
          <p:control name="TextBox2" r:id="rId3" imgW="809640" imgH="495360">
            <p:pic>
              <p:nvPicPr>
                <p:cNvPr id="6" name="TextBox2">
                  <a:extLst>
                    <a:ext uri="{FF2B5EF4-FFF2-40B4-BE49-F238E27FC236}">
                      <a16:creationId xmlns:a16="http://schemas.microsoft.com/office/drawing/2014/main" id="{AA822A50-F7A7-4FC2-8EC5-7FAA151628E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94152" y="2021645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77" name="TextBox3" r:id="rId4" imgW="800280" imgH="495360"/>
        </mc:Choice>
        <mc:Fallback>
          <p:control name="TextBox3" r:id="rId4" imgW="800280" imgH="495360">
            <p:pic>
              <p:nvPicPr>
                <p:cNvPr id="7" name="TextBox3">
                  <a:extLst>
                    <a:ext uri="{FF2B5EF4-FFF2-40B4-BE49-F238E27FC236}">
                      <a16:creationId xmlns:a16="http://schemas.microsoft.com/office/drawing/2014/main" id="{AC9B2F1C-6E86-4DB2-B1E6-F8CA5D493A1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94080" y="2851988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78" name="TextBox4" r:id="rId5" imgW="809640" imgH="495360"/>
        </mc:Choice>
        <mc:Fallback>
          <p:control name="TextBox4" r:id="rId5" imgW="809640" imgH="495360">
            <p:pic>
              <p:nvPicPr>
                <p:cNvPr id="8" name="TextBox4">
                  <a:extLst>
                    <a:ext uri="{FF2B5EF4-FFF2-40B4-BE49-F238E27FC236}">
                      <a16:creationId xmlns:a16="http://schemas.microsoft.com/office/drawing/2014/main" id="{3A0C1ECE-8508-42C8-B578-8877D1F09A7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06188" y="3619102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79" name="TextBox5" r:id="rId6" imgW="809640" imgH="495360"/>
        </mc:Choice>
        <mc:Fallback>
          <p:control name="TextBox5" r:id="rId6" imgW="809640" imgH="495360">
            <p:pic>
              <p:nvPicPr>
                <p:cNvPr id="9" name="TextBox5">
                  <a:extLst>
                    <a:ext uri="{FF2B5EF4-FFF2-40B4-BE49-F238E27FC236}">
                      <a16:creationId xmlns:a16="http://schemas.microsoft.com/office/drawing/2014/main" id="{FD0FF7A8-BDD3-4275-96E2-82FDAA427CC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625640" y="4357847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3160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FD034E-9EE6-4B76-81A6-69AE57D5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3673930"/>
          </a:xfrm>
        </p:spPr>
        <p:txBody>
          <a:bodyPr/>
          <a:lstStyle/>
          <a:p>
            <a:pPr algn="ctr"/>
            <a:r>
              <a:rPr lang="es-ES" b="1" dirty="0"/>
              <a:t>EL FRIGORÍFICO</a:t>
            </a:r>
          </a:p>
        </p:txBody>
      </p:sp>
      <p:sp>
        <p:nvSpPr>
          <p:cNvPr id="4" name="Botón de acción: Hacia delante o Siguiente 4">
            <a:hlinkClick r:id="" action="ppaction://hlinkshowjump?jump=nextslide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14EAAA66-7388-4681-9179-83A89A68BC72}"/>
              </a:ext>
            </a:extLst>
          </p:cNvPr>
          <p:cNvSpPr/>
          <p:nvPr/>
        </p:nvSpPr>
        <p:spPr>
          <a:xfrm>
            <a:off x="1217027" y="4797767"/>
            <a:ext cx="1019265" cy="674184"/>
          </a:xfrm>
          <a:prstGeom prst="actionButtonForwardNext">
            <a:avLst/>
          </a:prstGeom>
          <a:solidFill>
            <a:srgbClr val="F3F3F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EE1D0B10-1429-4B01-85F5-09ADF7186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87359" y="1052181"/>
            <a:ext cx="6677957" cy="4744112"/>
          </a:xfrm>
        </p:spPr>
      </p:pic>
    </p:spTree>
    <p:extLst>
      <p:ext uri="{BB962C8B-B14F-4D97-AF65-F5344CB8AC3E}">
        <p14:creationId xmlns:p14="http://schemas.microsoft.com/office/powerpoint/2010/main" val="122178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8F37C-4B5E-4CEC-83AF-B8C35FD3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RESPONDE CON SI O 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91CC39-CD32-47EE-9D3F-AF0EB0C7F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668" y="864108"/>
            <a:ext cx="7512800" cy="512064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VARIOS HUEVOS?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¿EL NIÑO COJE UNA PERA?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TRES PESCADOS?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PLÁTANOS?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¿EL ZUMO ES DE NARANJA?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otón de acción: Hacia delante o Siguiente 4">
            <a:hlinkClick r:id="" action="ppaction://hlinkshowjump?jump=nextslide" highlightClick="1">
              <a:snd r:embed="rId8" name="click.wav"/>
            </a:hlinkClick>
            <a:extLst>
              <a:ext uri="{FF2B5EF4-FFF2-40B4-BE49-F238E27FC236}">
                <a16:creationId xmlns:a16="http://schemas.microsoft.com/office/drawing/2014/main" id="{6BB756C9-CD44-4977-A5A0-46279684E04F}"/>
              </a:ext>
            </a:extLst>
          </p:cNvPr>
          <p:cNvSpPr/>
          <p:nvPr/>
        </p:nvSpPr>
        <p:spPr>
          <a:xfrm>
            <a:off x="1217027" y="4797767"/>
            <a:ext cx="1019265" cy="674184"/>
          </a:xfrm>
          <a:prstGeom prst="actionButtonForwardNext">
            <a:avLst/>
          </a:prstGeom>
          <a:solidFill>
            <a:srgbClr val="F3F3F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299" name="TextBox1" r:id="rId2" imgW="809640" imgH="495360"/>
        </mc:Choice>
        <mc:Fallback>
          <p:control name="TextBox1" r:id="rId2" imgW="809640" imgH="495360">
            <p:pic>
              <p:nvPicPr>
                <p:cNvPr id="5" name="TextBox1">
                  <a:extLst>
                    <a:ext uri="{FF2B5EF4-FFF2-40B4-BE49-F238E27FC236}">
                      <a16:creationId xmlns:a16="http://schemas.microsoft.com/office/drawing/2014/main" id="{1F625A5C-E2C0-4379-8018-C7FBA14B0C6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57978" y="1170219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00" name="TextBox2" r:id="rId3" imgW="800280" imgH="495360"/>
        </mc:Choice>
        <mc:Fallback>
          <p:control name="TextBox2" r:id="rId3" imgW="800280" imgH="495360">
            <p:pic>
              <p:nvPicPr>
                <p:cNvPr id="6" name="TextBox2">
                  <a:extLst>
                    <a:ext uri="{FF2B5EF4-FFF2-40B4-BE49-F238E27FC236}">
                      <a16:creationId xmlns:a16="http://schemas.microsoft.com/office/drawing/2014/main" id="{AA822A50-F7A7-4FC2-8EC5-7FAA151628E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071888" y="1969258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01" name="TextBox3" r:id="rId4" imgW="809640" imgH="495360"/>
        </mc:Choice>
        <mc:Fallback>
          <p:control name="TextBox3" r:id="rId4" imgW="809640" imgH="495360">
            <p:pic>
              <p:nvPicPr>
                <p:cNvPr id="7" name="TextBox3">
                  <a:extLst>
                    <a:ext uri="{FF2B5EF4-FFF2-40B4-BE49-F238E27FC236}">
                      <a16:creationId xmlns:a16="http://schemas.microsoft.com/office/drawing/2014/main" id="{AC9B2F1C-6E86-4DB2-B1E6-F8CA5D493A1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57978" y="2785727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02" name="TextBox4" r:id="rId5" imgW="809640" imgH="495360"/>
        </mc:Choice>
        <mc:Fallback>
          <p:control name="TextBox4" r:id="rId5" imgW="809640" imgH="495360">
            <p:pic>
              <p:nvPicPr>
                <p:cNvPr id="8" name="TextBox4">
                  <a:extLst>
                    <a:ext uri="{FF2B5EF4-FFF2-40B4-BE49-F238E27FC236}">
                      <a16:creationId xmlns:a16="http://schemas.microsoft.com/office/drawing/2014/main" id="{3A0C1ECE-8508-42C8-B578-8877D1F09A7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28068" y="3619102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03" name="TextBox5" r:id="rId6" imgW="809640" imgH="495360"/>
        </mc:Choice>
        <mc:Fallback>
          <p:control name="TextBox5" r:id="rId6" imgW="809640" imgH="495360">
            <p:pic>
              <p:nvPicPr>
                <p:cNvPr id="9" name="TextBox5">
                  <a:extLst>
                    <a:ext uri="{FF2B5EF4-FFF2-40B4-BE49-F238E27FC236}">
                      <a16:creationId xmlns:a16="http://schemas.microsoft.com/office/drawing/2014/main" id="{FD0FF7A8-BDD3-4275-96E2-82FDAA427CC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26135" y="4422799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4493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C54C7-C74C-4206-959E-7DA2D41F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3673930"/>
          </a:xfrm>
        </p:spPr>
        <p:txBody>
          <a:bodyPr/>
          <a:lstStyle/>
          <a:p>
            <a:pPr algn="ctr"/>
            <a:r>
              <a:rPr lang="es-ES" b="1" dirty="0"/>
              <a:t>LA CLASE DE EDUCACIÓN FÍSICA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A44612E-8A3C-460F-88A7-F434511CD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7833" y="1052181"/>
            <a:ext cx="6697010" cy="4744112"/>
          </a:xfrm>
        </p:spPr>
      </p:pic>
      <p:sp>
        <p:nvSpPr>
          <p:cNvPr id="4" name="Botón de acción: Hacia delante o Siguiente 4">
            <a:hlinkClick r:id="" action="ppaction://hlinkshowjump?jump=nextslide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51FA75CA-5465-45C8-8DF4-9DC45F86D0BE}"/>
              </a:ext>
            </a:extLst>
          </p:cNvPr>
          <p:cNvSpPr/>
          <p:nvPr/>
        </p:nvSpPr>
        <p:spPr>
          <a:xfrm>
            <a:off x="1217027" y="4797767"/>
            <a:ext cx="1019265" cy="674184"/>
          </a:xfrm>
          <a:prstGeom prst="actionButtonForwardNext">
            <a:avLst/>
          </a:prstGeom>
          <a:solidFill>
            <a:srgbClr val="F3F3F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74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F6CA11-2FF7-4A35-93C0-31EC014A0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9" y="633046"/>
            <a:ext cx="11591779" cy="578182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b="1" u="sng" dirty="0"/>
              <a:t>INSTRUCCIONES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4000" dirty="0"/>
              <a:t>La actividad consiste en observar la imagen por un par de minutos y luego contestar a las </a:t>
            </a:r>
            <a:r>
              <a:rPr lang="es-ES" sz="4000"/>
              <a:t>preguntas escribiendo “</a:t>
            </a:r>
            <a:r>
              <a:rPr lang="es-ES" sz="4000" dirty="0"/>
              <a:t>SI” O “</a:t>
            </a:r>
            <a:r>
              <a:rPr lang="es-ES" sz="4000"/>
              <a:t>NO”</a:t>
            </a:r>
            <a:endParaRPr lang="es-ES" sz="4000" dirty="0"/>
          </a:p>
          <a:p>
            <a:pPr marL="0" indent="0" algn="ctr">
              <a:lnSpc>
                <a:spcPct val="150000"/>
              </a:lnSpc>
              <a:buNone/>
            </a:pPr>
            <a:endParaRPr lang="es-ES" sz="4000" dirty="0"/>
          </a:p>
        </p:txBody>
      </p:sp>
      <p:sp>
        <p:nvSpPr>
          <p:cNvPr id="4" name="Botón de acción: Hacia delante o Siguiente 4">
            <a:hlinkClick r:id="" action="ppaction://hlinkshowjump?jump=nextslide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E0463DC6-816F-4D80-8056-7B79760739CA}"/>
              </a:ext>
            </a:extLst>
          </p:cNvPr>
          <p:cNvSpPr/>
          <p:nvPr/>
        </p:nvSpPr>
        <p:spPr>
          <a:xfrm>
            <a:off x="5595745" y="5444881"/>
            <a:ext cx="1019265" cy="674184"/>
          </a:xfrm>
          <a:prstGeom prst="actionButtonForwardNext">
            <a:avLst/>
          </a:prstGeom>
          <a:solidFill>
            <a:srgbClr val="F3F3F2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33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8F37C-4B5E-4CEC-83AF-B8C35FD3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RESPONDE CON SI O 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91CC39-CD32-47EE-9D3F-AF0EB0C7F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668" y="864108"/>
            <a:ext cx="7512800" cy="512064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¿LOS NIÑOS HACEN DEPORTE?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UNA PELOTA GRANDE?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¿EL PROFE LLEVA UN SILBATO?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UN NIÑO SALTANDO?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DOS NIÑAS CORRIENDO?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otón de acción: Hacia delante o Siguiente 4">
            <a:hlinkClick r:id="" action="ppaction://hlinkshowjump?jump=nextslide" highlightClick="1">
              <a:snd r:embed="rId8" name="click.wav"/>
            </a:hlinkClick>
            <a:extLst>
              <a:ext uri="{FF2B5EF4-FFF2-40B4-BE49-F238E27FC236}">
                <a16:creationId xmlns:a16="http://schemas.microsoft.com/office/drawing/2014/main" id="{6BB756C9-CD44-4977-A5A0-46279684E04F}"/>
              </a:ext>
            </a:extLst>
          </p:cNvPr>
          <p:cNvSpPr/>
          <p:nvPr/>
        </p:nvSpPr>
        <p:spPr>
          <a:xfrm>
            <a:off x="1217027" y="4797767"/>
            <a:ext cx="1019265" cy="674184"/>
          </a:xfrm>
          <a:prstGeom prst="actionButtonForwardNext">
            <a:avLst/>
          </a:prstGeom>
          <a:solidFill>
            <a:srgbClr val="F3F3F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323" name="TextBox1" r:id="rId2" imgW="809640" imgH="495360"/>
        </mc:Choice>
        <mc:Fallback>
          <p:control name="TextBox1" r:id="rId2" imgW="809640" imgH="495360">
            <p:pic>
              <p:nvPicPr>
                <p:cNvPr id="5" name="TextBox1">
                  <a:extLst>
                    <a:ext uri="{FF2B5EF4-FFF2-40B4-BE49-F238E27FC236}">
                      <a16:creationId xmlns:a16="http://schemas.microsoft.com/office/drawing/2014/main" id="{1F625A5C-E2C0-4379-8018-C7FBA14B0C6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63317" y="1163593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24" name="TextBox2" r:id="rId3" imgW="800280" imgH="495360"/>
        </mc:Choice>
        <mc:Fallback>
          <p:control name="TextBox2" r:id="rId3" imgW="800280" imgH="495360">
            <p:pic>
              <p:nvPicPr>
                <p:cNvPr id="6" name="TextBox2">
                  <a:extLst>
                    <a:ext uri="{FF2B5EF4-FFF2-40B4-BE49-F238E27FC236}">
                      <a16:creationId xmlns:a16="http://schemas.microsoft.com/office/drawing/2014/main" id="{AA822A50-F7A7-4FC2-8EC5-7FAA151628E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41708" y="1982510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25" name="TextBox3" r:id="rId4" imgW="809640" imgH="495360"/>
        </mc:Choice>
        <mc:Fallback>
          <p:control name="TextBox3" r:id="rId4" imgW="809640" imgH="495360">
            <p:pic>
              <p:nvPicPr>
                <p:cNvPr id="7" name="TextBox3">
                  <a:extLst>
                    <a:ext uri="{FF2B5EF4-FFF2-40B4-BE49-F238E27FC236}">
                      <a16:creationId xmlns:a16="http://schemas.microsoft.com/office/drawing/2014/main" id="{AC9B2F1C-6E86-4DB2-B1E6-F8CA5D493A1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28335" y="2798980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26" name="TextBox4" r:id="rId5" imgW="809640" imgH="495360"/>
        </mc:Choice>
        <mc:Fallback>
          <p:control name="TextBox4" r:id="rId5" imgW="809640" imgH="495360">
            <p:pic>
              <p:nvPicPr>
                <p:cNvPr id="8" name="TextBox4">
                  <a:extLst>
                    <a:ext uri="{FF2B5EF4-FFF2-40B4-BE49-F238E27FC236}">
                      <a16:creationId xmlns:a16="http://schemas.microsoft.com/office/drawing/2014/main" id="{3A0C1ECE-8508-42C8-B578-8877D1F09A7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39367" y="3593840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27" name="TextBox5" r:id="rId6" imgW="809640" imgH="495360"/>
        </mc:Choice>
        <mc:Fallback>
          <p:control name="TextBox5" r:id="rId6" imgW="809640" imgH="495360">
            <p:pic>
              <p:nvPicPr>
                <p:cNvPr id="9" name="TextBox5">
                  <a:extLst>
                    <a:ext uri="{FF2B5EF4-FFF2-40B4-BE49-F238E27FC236}">
                      <a16:creationId xmlns:a16="http://schemas.microsoft.com/office/drawing/2014/main" id="{FD0FF7A8-BDD3-4275-96E2-82FDAA427CC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744048" y="4382563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0710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B1C89-6DB4-4114-8C57-BEC154E4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3673930"/>
          </a:xfrm>
        </p:spPr>
        <p:txBody>
          <a:bodyPr/>
          <a:lstStyle/>
          <a:p>
            <a:pPr algn="ctr"/>
            <a:r>
              <a:rPr lang="es-ES" b="1" dirty="0"/>
              <a:t>EL ZOOLÓGICO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42676E2-4579-4A03-B16E-510066FE7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9781" y="1285576"/>
            <a:ext cx="6373114" cy="4277322"/>
          </a:xfrm>
        </p:spPr>
      </p:pic>
      <p:sp>
        <p:nvSpPr>
          <p:cNvPr id="6" name="Botón de acción: Hacia delante o Siguiente 4">
            <a:hlinkClick r:id="" action="ppaction://hlinkshowjump?jump=nextslide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B37D2F4B-97C2-4784-8BA3-0BCB9F0572F6}"/>
              </a:ext>
            </a:extLst>
          </p:cNvPr>
          <p:cNvSpPr/>
          <p:nvPr/>
        </p:nvSpPr>
        <p:spPr>
          <a:xfrm>
            <a:off x="1217027" y="4797767"/>
            <a:ext cx="1019265" cy="674184"/>
          </a:xfrm>
          <a:prstGeom prst="actionButtonForwardNext">
            <a:avLst/>
          </a:prstGeom>
          <a:solidFill>
            <a:srgbClr val="F3F3F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6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8F37C-4B5E-4CEC-83AF-B8C35FD3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RESPONDE CON SI O 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91CC39-CD32-47EE-9D3F-AF0EB0C7F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668" y="864108"/>
            <a:ext cx="7512800" cy="512064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CANGUROS EN EL ZOO?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ANIMALES MARINOS?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¿EL COCODRILO ESTÁ DURMIENDO?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DOS ELEFANTES?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ANIMALES DEL DESIERTO?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otón de acción: Hacia delante o Siguiente 4">
            <a:hlinkClick r:id="" action="ppaction://hlinkshowjump?jump=nextslide" highlightClick="1">
              <a:snd r:embed="rId8" name="applause.wav"/>
            </a:hlinkClick>
            <a:extLst>
              <a:ext uri="{FF2B5EF4-FFF2-40B4-BE49-F238E27FC236}">
                <a16:creationId xmlns:a16="http://schemas.microsoft.com/office/drawing/2014/main" id="{6BB756C9-CD44-4977-A5A0-46279684E04F}"/>
              </a:ext>
            </a:extLst>
          </p:cNvPr>
          <p:cNvSpPr/>
          <p:nvPr/>
        </p:nvSpPr>
        <p:spPr>
          <a:xfrm>
            <a:off x="1217027" y="4797767"/>
            <a:ext cx="1019265" cy="674184"/>
          </a:xfrm>
          <a:prstGeom prst="actionButtonForwardNext">
            <a:avLst/>
          </a:prstGeom>
          <a:solidFill>
            <a:srgbClr val="F3F3F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47" name="TextBox1" r:id="rId2" imgW="809640" imgH="495360"/>
        </mc:Choice>
        <mc:Fallback>
          <p:control name="TextBox1" r:id="rId2" imgW="809640" imgH="495360">
            <p:pic>
              <p:nvPicPr>
                <p:cNvPr id="5" name="TextBox1">
                  <a:extLst>
                    <a:ext uri="{FF2B5EF4-FFF2-40B4-BE49-F238E27FC236}">
                      <a16:creationId xmlns:a16="http://schemas.microsoft.com/office/drawing/2014/main" id="{1F625A5C-E2C0-4379-8018-C7FBA14B0C6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98277" y="1176845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48" name="TextBox2" r:id="rId3" imgW="809640" imgH="495360"/>
        </mc:Choice>
        <mc:Fallback>
          <p:control name="TextBox2" r:id="rId3" imgW="809640" imgH="495360">
            <p:pic>
              <p:nvPicPr>
                <p:cNvPr id="6" name="TextBox2">
                  <a:extLst>
                    <a:ext uri="{FF2B5EF4-FFF2-40B4-BE49-F238E27FC236}">
                      <a16:creationId xmlns:a16="http://schemas.microsoft.com/office/drawing/2014/main" id="{AA822A50-F7A7-4FC2-8EC5-7FAA151628E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67822" y="2048771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49" name="TextBox3" r:id="rId4" imgW="800280" imgH="495360"/>
        </mc:Choice>
        <mc:Fallback>
          <p:control name="TextBox3" r:id="rId4" imgW="800280" imgH="495360">
            <p:pic>
              <p:nvPicPr>
                <p:cNvPr id="7" name="TextBox3">
                  <a:extLst>
                    <a:ext uri="{FF2B5EF4-FFF2-40B4-BE49-F238E27FC236}">
                      <a16:creationId xmlns:a16="http://schemas.microsoft.com/office/drawing/2014/main" id="{AC9B2F1C-6E86-4DB2-B1E6-F8CA5D493A1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757840" y="2772474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0" name="TextBox4" r:id="rId5" imgW="809640" imgH="495360"/>
        </mc:Choice>
        <mc:Fallback>
          <p:control name="TextBox4" r:id="rId5" imgW="809640" imgH="495360">
            <p:pic>
              <p:nvPicPr>
                <p:cNvPr id="8" name="TextBox4">
                  <a:extLst>
                    <a:ext uri="{FF2B5EF4-FFF2-40B4-BE49-F238E27FC236}">
                      <a16:creationId xmlns:a16="http://schemas.microsoft.com/office/drawing/2014/main" id="{3A0C1ECE-8508-42C8-B578-8877D1F09A7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78465" y="3619102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1" name="TextBox5" r:id="rId6" imgW="800280" imgH="495360"/>
        </mc:Choice>
        <mc:Fallback>
          <p:control name="TextBox5" r:id="rId6" imgW="800280" imgH="495360">
            <p:pic>
              <p:nvPicPr>
                <p:cNvPr id="9" name="TextBox5">
                  <a:extLst>
                    <a:ext uri="{FF2B5EF4-FFF2-40B4-BE49-F238E27FC236}">
                      <a16:creationId xmlns:a16="http://schemas.microsoft.com/office/drawing/2014/main" id="{FD0FF7A8-BDD3-4275-96E2-82FDAA427CC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00617" y="4378611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271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13C0AF7-AF4F-452E-9AF3-442728D4AF30}"/>
              </a:ext>
            </a:extLst>
          </p:cNvPr>
          <p:cNvSpPr/>
          <p:nvPr/>
        </p:nvSpPr>
        <p:spPr>
          <a:xfrm>
            <a:off x="8594046" y="759655"/>
            <a:ext cx="3600000" cy="532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6D67E79-5677-4E9C-B3AA-51D2F4EBD353}"/>
              </a:ext>
            </a:extLst>
          </p:cNvPr>
          <p:cNvSpPr/>
          <p:nvPr/>
        </p:nvSpPr>
        <p:spPr>
          <a:xfrm>
            <a:off x="2257537" y="4780624"/>
            <a:ext cx="7676926" cy="104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Procedencia de las imágenes SOYVISUAL (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https://www.soyvisual.org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</a:p>
          <a:p>
            <a:pPr algn="ctr"/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Licencia: CC (BY-NC-SA). Fundación Orange.</a:t>
            </a:r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B9D0A4D-E2CA-4E76-9792-4760A1196E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83"/>
          <a:stretch/>
        </p:blipFill>
        <p:spPr>
          <a:xfrm>
            <a:off x="5004531" y="2403195"/>
            <a:ext cx="2182938" cy="221641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3A6939-65E5-48A7-9862-F9DF51DB6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1032348"/>
            <a:ext cx="7315200" cy="1140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9600" b="1" dirty="0">
                <a:solidFill>
                  <a:schemeClr val="accent1"/>
                </a:solidFill>
              </a:rPr>
              <a:t>¡MUY BIEN!</a:t>
            </a:r>
          </a:p>
        </p:txBody>
      </p:sp>
    </p:spTree>
    <p:extLst>
      <p:ext uri="{BB962C8B-B14F-4D97-AF65-F5344CB8AC3E}">
        <p14:creationId xmlns:p14="http://schemas.microsoft.com/office/powerpoint/2010/main" val="275680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3775E1E-2982-4566-98A3-60D935BEF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2" t="1147"/>
          <a:stretch/>
        </p:blipFill>
        <p:spPr>
          <a:xfrm>
            <a:off x="4459458" y="1074730"/>
            <a:ext cx="6645452" cy="4708540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35B94EB6-C6A1-44ED-9CBB-A5E4A773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3673930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/>
              <a:t>LA CLASE</a:t>
            </a:r>
          </a:p>
        </p:txBody>
      </p:sp>
      <p:sp>
        <p:nvSpPr>
          <p:cNvPr id="4" name="Botón de acción: Hacia delante o Siguiente 4">
            <a:hlinkClick r:id="" action="ppaction://hlinkshowjump?jump=nextslide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9DE5D597-BA30-4075-96CF-0D1320E09AB4}"/>
              </a:ext>
            </a:extLst>
          </p:cNvPr>
          <p:cNvSpPr/>
          <p:nvPr/>
        </p:nvSpPr>
        <p:spPr>
          <a:xfrm>
            <a:off x="1217027" y="4797767"/>
            <a:ext cx="1019265" cy="674184"/>
          </a:xfrm>
          <a:prstGeom prst="actionButtonForwardNext">
            <a:avLst/>
          </a:prstGeom>
          <a:solidFill>
            <a:srgbClr val="F3F3F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89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8F37C-4B5E-4CEC-83AF-B8C35FD3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3673930"/>
          </a:xfrm>
        </p:spPr>
        <p:txBody>
          <a:bodyPr/>
          <a:lstStyle/>
          <a:p>
            <a:pPr algn="ctr"/>
            <a:r>
              <a:rPr lang="es-ES" b="1" dirty="0"/>
              <a:t>RESPONDE CON SI O 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91CC39-CD32-47EE-9D3F-AF0EB0C7F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668" y="864108"/>
            <a:ext cx="7512800" cy="512064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LETRAS EN LA PIZARRA?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¿LA MOCHILA ES DE COLOR AZUL?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UNAS TIJERAS?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TRES REGLAS?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¿LA PAPELERA ESTÁ VACIA?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otón de acción: Hacia delante o Siguiente 4">
            <a:hlinkClick r:id="" action="ppaction://hlinkshowjump?jump=nextslide" highlightClick="1">
              <a:snd r:embed="rId8" name="click.wav"/>
            </a:hlinkClick>
            <a:extLst>
              <a:ext uri="{FF2B5EF4-FFF2-40B4-BE49-F238E27FC236}">
                <a16:creationId xmlns:a16="http://schemas.microsoft.com/office/drawing/2014/main" id="{5D4F941C-F5EA-45D8-93EA-43A240A1F66C}"/>
              </a:ext>
            </a:extLst>
          </p:cNvPr>
          <p:cNvSpPr/>
          <p:nvPr/>
        </p:nvSpPr>
        <p:spPr>
          <a:xfrm>
            <a:off x="1217027" y="4797767"/>
            <a:ext cx="1019265" cy="674184"/>
          </a:xfrm>
          <a:prstGeom prst="actionButtonForwardNext">
            <a:avLst/>
          </a:prstGeom>
          <a:solidFill>
            <a:srgbClr val="F3F3F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41" name="TextBox1" r:id="rId2" imgW="809640" imgH="495360"/>
        </mc:Choice>
        <mc:Fallback>
          <p:control name="TextBox1" r:id="rId2" imgW="809640" imgH="495360">
            <p:pic>
              <p:nvPicPr>
                <p:cNvPr id="5" name="TextBox1">
                  <a:extLst>
                    <a:ext uri="{FF2B5EF4-FFF2-40B4-BE49-F238E27FC236}">
                      <a16:creationId xmlns:a16="http://schemas.microsoft.com/office/drawing/2014/main" id="{1F625A5C-E2C0-4379-8018-C7FBA14B0C6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677789" y="1163593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2" name="TextBox2" r:id="rId3" imgW="809640" imgH="495360"/>
        </mc:Choice>
        <mc:Fallback>
          <p:control name="TextBox2" r:id="rId3" imgW="809640" imgH="495360">
            <p:pic>
              <p:nvPicPr>
                <p:cNvPr id="6" name="TextBox2">
                  <a:extLst>
                    <a:ext uri="{FF2B5EF4-FFF2-40B4-BE49-F238E27FC236}">
                      <a16:creationId xmlns:a16="http://schemas.microsoft.com/office/drawing/2014/main" id="{AA822A50-F7A7-4FC2-8EC5-7FAA151628E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79787" y="1956006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3" name="TextBox3" r:id="rId4" imgW="809640" imgH="495360"/>
        </mc:Choice>
        <mc:Fallback>
          <p:control name="TextBox3" r:id="rId4" imgW="809640" imgH="495360">
            <p:pic>
              <p:nvPicPr>
                <p:cNvPr id="7" name="TextBox3">
                  <a:extLst>
                    <a:ext uri="{FF2B5EF4-FFF2-40B4-BE49-F238E27FC236}">
                      <a16:creationId xmlns:a16="http://schemas.microsoft.com/office/drawing/2014/main" id="{AC9B2F1C-6E86-4DB2-B1E6-F8CA5D493A1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67650" y="2785727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4" name="TextBox4" r:id="rId5" imgW="809640" imgH="495360"/>
        </mc:Choice>
        <mc:Fallback>
          <p:control name="TextBox4" r:id="rId5" imgW="809640" imgH="495360">
            <p:pic>
              <p:nvPicPr>
                <p:cNvPr id="8" name="TextBox4">
                  <a:extLst>
                    <a:ext uri="{FF2B5EF4-FFF2-40B4-BE49-F238E27FC236}">
                      <a16:creationId xmlns:a16="http://schemas.microsoft.com/office/drawing/2014/main" id="{3A0C1ECE-8508-42C8-B578-8877D1F09A7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67649" y="3619102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5" name="TextBox5" r:id="rId6" imgW="809640" imgH="495360"/>
        </mc:Choice>
        <mc:Fallback>
          <p:control name="TextBox5" r:id="rId6" imgW="809640" imgH="495360">
            <p:pic>
              <p:nvPicPr>
                <p:cNvPr id="9" name="TextBox5">
                  <a:extLst>
                    <a:ext uri="{FF2B5EF4-FFF2-40B4-BE49-F238E27FC236}">
                      <a16:creationId xmlns:a16="http://schemas.microsoft.com/office/drawing/2014/main" id="{FD0FF7A8-BDD3-4275-96E2-82FDAA427CC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75448" y="4456758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459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0B605-7E5E-4210-BAAD-9D46755B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3673930"/>
          </a:xfrm>
        </p:spPr>
        <p:txBody>
          <a:bodyPr/>
          <a:lstStyle/>
          <a:p>
            <a:pPr algn="ctr"/>
            <a:r>
              <a:rPr lang="es-ES" b="1" dirty="0"/>
              <a:t>EL OCEANO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4472A46-D732-4AAA-9B55-42034F7F6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3"/>
          <a:stretch/>
        </p:blipFill>
        <p:spPr>
          <a:xfrm>
            <a:off x="4360985" y="1438188"/>
            <a:ext cx="6697182" cy="3972479"/>
          </a:xfrm>
        </p:spPr>
      </p:pic>
      <p:sp>
        <p:nvSpPr>
          <p:cNvPr id="4" name="Botón de acción: Hacia delante o Siguiente 4">
            <a:hlinkClick r:id="" action="ppaction://hlinkshowjump?jump=nextslide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8965833F-005E-462F-9B9D-B550AEDE69F3}"/>
              </a:ext>
            </a:extLst>
          </p:cNvPr>
          <p:cNvSpPr/>
          <p:nvPr/>
        </p:nvSpPr>
        <p:spPr>
          <a:xfrm>
            <a:off x="1217027" y="4797767"/>
            <a:ext cx="1019265" cy="674184"/>
          </a:xfrm>
          <a:prstGeom prst="actionButtonForwardNext">
            <a:avLst/>
          </a:prstGeom>
          <a:solidFill>
            <a:srgbClr val="F3F3F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5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8F37C-4B5E-4CEC-83AF-B8C35FD3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3673930"/>
          </a:xfrm>
        </p:spPr>
        <p:txBody>
          <a:bodyPr/>
          <a:lstStyle/>
          <a:p>
            <a:pPr algn="ctr"/>
            <a:r>
              <a:rPr lang="es-ES" b="1" dirty="0"/>
              <a:t>RESPONDE CON SI O 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91CC39-CD32-47EE-9D3F-AF0EB0C7F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668" y="864108"/>
            <a:ext cx="7512800" cy="512064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ALGÚN TIBURÓN?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¿EL PULO ES DE COLOR ROSADO?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PECES NARANJAS?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TRES DELFINES?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¿LAS TORTUGAS ESTÁN JUNTAS?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otón de acción: Hacia delante o Siguiente 4">
            <a:hlinkClick r:id="" action="ppaction://hlinkshowjump?jump=nextslide" highlightClick="1">
              <a:snd r:embed="rId8" name="click.wav"/>
            </a:hlinkClick>
            <a:extLst>
              <a:ext uri="{FF2B5EF4-FFF2-40B4-BE49-F238E27FC236}">
                <a16:creationId xmlns:a16="http://schemas.microsoft.com/office/drawing/2014/main" id="{6BB756C9-CD44-4977-A5A0-46279684E04F}"/>
              </a:ext>
            </a:extLst>
          </p:cNvPr>
          <p:cNvSpPr/>
          <p:nvPr/>
        </p:nvSpPr>
        <p:spPr>
          <a:xfrm>
            <a:off x="1217027" y="4797767"/>
            <a:ext cx="1019265" cy="674184"/>
          </a:xfrm>
          <a:prstGeom prst="actionButtonForwardNext">
            <a:avLst/>
          </a:prstGeom>
          <a:solidFill>
            <a:srgbClr val="F3F3F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65" name="TextBox1" r:id="rId2" imgW="800280" imgH="495360"/>
        </mc:Choice>
        <mc:Fallback>
          <p:control name="TextBox1" r:id="rId2" imgW="800280" imgH="495360">
            <p:pic>
              <p:nvPicPr>
                <p:cNvPr id="5" name="TextBox1">
                  <a:extLst>
                    <a:ext uri="{FF2B5EF4-FFF2-40B4-BE49-F238E27FC236}">
                      <a16:creationId xmlns:a16="http://schemas.microsoft.com/office/drawing/2014/main" id="{1F625A5C-E2C0-4379-8018-C7FBA14B0C6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92496" y="1161766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66" name="TextBox2" r:id="rId3" imgW="809640" imgH="495360"/>
        </mc:Choice>
        <mc:Fallback>
          <p:control name="TextBox2" r:id="rId3" imgW="809640" imgH="495360">
            <p:pic>
              <p:nvPicPr>
                <p:cNvPr id="6" name="TextBox2">
                  <a:extLst>
                    <a:ext uri="{FF2B5EF4-FFF2-40B4-BE49-F238E27FC236}">
                      <a16:creationId xmlns:a16="http://schemas.microsoft.com/office/drawing/2014/main" id="{AA822A50-F7A7-4FC2-8EC5-7FAA151628E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379787" y="1956006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67" name="TextBox3" r:id="rId4" imgW="809640" imgH="495360"/>
        </mc:Choice>
        <mc:Fallback>
          <p:control name="TextBox3" r:id="rId4" imgW="809640" imgH="495360">
            <p:pic>
              <p:nvPicPr>
                <p:cNvPr id="7" name="TextBox3">
                  <a:extLst>
                    <a:ext uri="{FF2B5EF4-FFF2-40B4-BE49-F238E27FC236}">
                      <a16:creationId xmlns:a16="http://schemas.microsoft.com/office/drawing/2014/main" id="{AC9B2F1C-6E86-4DB2-B1E6-F8CA5D493A1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70013" y="2785727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68" name="TextBox4" r:id="rId5" imgW="809640" imgH="495360"/>
        </mc:Choice>
        <mc:Fallback>
          <p:control name="TextBox4" r:id="rId5" imgW="809640" imgH="495360">
            <p:pic>
              <p:nvPicPr>
                <p:cNvPr id="8" name="TextBox4">
                  <a:extLst>
                    <a:ext uri="{FF2B5EF4-FFF2-40B4-BE49-F238E27FC236}">
                      <a16:creationId xmlns:a16="http://schemas.microsoft.com/office/drawing/2014/main" id="{3A0C1ECE-8508-42C8-B578-8877D1F09A7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59198" y="3619102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69" name="TextBox5" r:id="rId6" imgW="809640" imgH="495360"/>
        </mc:Choice>
        <mc:Fallback>
          <p:control name="TextBox5" r:id="rId6" imgW="809640" imgH="495360">
            <p:pic>
              <p:nvPicPr>
                <p:cNvPr id="9" name="TextBox5">
                  <a:extLst>
                    <a:ext uri="{FF2B5EF4-FFF2-40B4-BE49-F238E27FC236}">
                      <a16:creationId xmlns:a16="http://schemas.microsoft.com/office/drawing/2014/main" id="{FD0FF7A8-BDD3-4275-96E2-82FDAA427CC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176916" y="4409067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4545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0B605-7E5E-4210-BAAD-9D46755B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3673930"/>
          </a:xfrm>
        </p:spPr>
        <p:txBody>
          <a:bodyPr/>
          <a:lstStyle/>
          <a:p>
            <a:pPr algn="ctr"/>
            <a:r>
              <a:rPr lang="es-ES" b="1" dirty="0"/>
              <a:t>LA FAMILIA</a:t>
            </a:r>
          </a:p>
        </p:txBody>
      </p:sp>
      <p:pic>
        <p:nvPicPr>
          <p:cNvPr id="15" name="Marcador de contenido 14">
            <a:extLst>
              <a:ext uri="{FF2B5EF4-FFF2-40B4-BE49-F238E27FC236}">
                <a16:creationId xmlns:a16="http://schemas.microsoft.com/office/drawing/2014/main" id="{BE23D649-7EA8-44FA-8D09-FD8925409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7359" y="1066471"/>
            <a:ext cx="6677957" cy="4715533"/>
          </a:xfrm>
        </p:spPr>
      </p:pic>
      <p:sp>
        <p:nvSpPr>
          <p:cNvPr id="4" name="Botón de acción: Hacia delante o Siguiente 4">
            <a:hlinkClick r:id="" action="ppaction://hlinkshowjump?jump=nextslide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3DE82F9A-AC07-4B3C-BA38-59FC026BC2F7}"/>
              </a:ext>
            </a:extLst>
          </p:cNvPr>
          <p:cNvSpPr/>
          <p:nvPr/>
        </p:nvSpPr>
        <p:spPr>
          <a:xfrm>
            <a:off x="1217027" y="4797767"/>
            <a:ext cx="1019265" cy="674184"/>
          </a:xfrm>
          <a:prstGeom prst="actionButtonForwardNext">
            <a:avLst/>
          </a:prstGeom>
          <a:solidFill>
            <a:srgbClr val="F3F3F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22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8F37C-4B5E-4CEC-83AF-B8C35FD3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3673930"/>
          </a:xfrm>
        </p:spPr>
        <p:txBody>
          <a:bodyPr/>
          <a:lstStyle/>
          <a:p>
            <a:pPr algn="ctr"/>
            <a:r>
              <a:rPr lang="es-ES" b="1" dirty="0"/>
              <a:t>RESPONDE CON SI O 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91CC39-CD32-47EE-9D3F-AF0EB0C7F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668" y="864108"/>
            <a:ext cx="7512800" cy="512064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UN GATO POR MASCOTA?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UN BEBE EN LA FAMILIA?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¿EL PANTALÓN DEL PAPA ES VERDE?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¿LA MADRE LLEVA GAFAS?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¿HAY 7 PERSONAS EN LA FAMIIA?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otón de acción: Hacia delante o Siguiente 4">
            <a:hlinkClick r:id="" action="ppaction://hlinkshowjump?jump=nextslide" highlightClick="1">
              <a:snd r:embed="rId8" name="click.wav"/>
            </a:hlinkClick>
            <a:extLst>
              <a:ext uri="{FF2B5EF4-FFF2-40B4-BE49-F238E27FC236}">
                <a16:creationId xmlns:a16="http://schemas.microsoft.com/office/drawing/2014/main" id="{6BB756C9-CD44-4977-A5A0-46279684E04F}"/>
              </a:ext>
            </a:extLst>
          </p:cNvPr>
          <p:cNvSpPr/>
          <p:nvPr/>
        </p:nvSpPr>
        <p:spPr>
          <a:xfrm>
            <a:off x="1217027" y="4797767"/>
            <a:ext cx="1019265" cy="674184"/>
          </a:xfrm>
          <a:prstGeom prst="actionButtonForwardNext">
            <a:avLst/>
          </a:prstGeom>
          <a:solidFill>
            <a:srgbClr val="F3F3F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89" name="TextBox1" r:id="rId2" imgW="809640" imgH="495360"/>
        </mc:Choice>
        <mc:Fallback>
          <p:control name="TextBox1" r:id="rId2" imgW="809640" imgH="495360">
            <p:pic>
              <p:nvPicPr>
                <p:cNvPr id="5" name="TextBox1">
                  <a:extLst>
                    <a:ext uri="{FF2B5EF4-FFF2-40B4-BE49-F238E27FC236}">
                      <a16:creationId xmlns:a16="http://schemas.microsoft.com/office/drawing/2014/main" id="{1F625A5C-E2C0-4379-8018-C7FBA14B0C6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783805" y="1163593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90" name="TextBox2" r:id="rId3" imgW="809640" imgH="495360"/>
        </mc:Choice>
        <mc:Fallback>
          <p:control name="TextBox2" r:id="rId3" imgW="809640" imgH="495360">
            <p:pic>
              <p:nvPicPr>
                <p:cNvPr id="6" name="TextBox2">
                  <a:extLst>
                    <a:ext uri="{FF2B5EF4-FFF2-40B4-BE49-F238E27FC236}">
                      <a16:creationId xmlns:a16="http://schemas.microsoft.com/office/drawing/2014/main" id="{AA822A50-F7A7-4FC2-8EC5-7FAA151628E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783805" y="1956006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91" name="TextBox3" r:id="rId4" imgW="809640" imgH="495360"/>
        </mc:Choice>
        <mc:Fallback>
          <p:control name="TextBox3" r:id="rId4" imgW="809640" imgH="495360">
            <p:pic>
              <p:nvPicPr>
                <p:cNvPr id="7" name="TextBox3">
                  <a:extLst>
                    <a:ext uri="{FF2B5EF4-FFF2-40B4-BE49-F238E27FC236}">
                      <a16:creationId xmlns:a16="http://schemas.microsoft.com/office/drawing/2014/main" id="{AC9B2F1C-6E86-4DB2-B1E6-F8CA5D493A1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82127" y="2772475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92" name="TextBox4" r:id="rId5" imgW="809640" imgH="495360"/>
        </mc:Choice>
        <mc:Fallback>
          <p:control name="TextBox4" r:id="rId5" imgW="809640" imgH="495360">
            <p:pic>
              <p:nvPicPr>
                <p:cNvPr id="8" name="TextBox4">
                  <a:extLst>
                    <a:ext uri="{FF2B5EF4-FFF2-40B4-BE49-F238E27FC236}">
                      <a16:creationId xmlns:a16="http://schemas.microsoft.com/office/drawing/2014/main" id="{3A0C1ECE-8508-42C8-B578-8877D1F09A7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95296" y="3619102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93" name="TextBox5" r:id="rId6" imgW="809640" imgH="495360"/>
        </mc:Choice>
        <mc:Fallback>
          <p:control name="TextBox5" r:id="rId6" imgW="809640" imgH="495360">
            <p:pic>
              <p:nvPicPr>
                <p:cNvPr id="9" name="TextBox5">
                  <a:extLst>
                    <a:ext uri="{FF2B5EF4-FFF2-40B4-BE49-F238E27FC236}">
                      <a16:creationId xmlns:a16="http://schemas.microsoft.com/office/drawing/2014/main" id="{FD0FF7A8-BDD3-4275-96E2-82FDAA427CC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203100" y="4456758"/>
                  <a:ext cx="804681" cy="49292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537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0B605-7E5E-4210-BAAD-9D46755B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3673930"/>
          </a:xfrm>
        </p:spPr>
        <p:txBody>
          <a:bodyPr/>
          <a:lstStyle/>
          <a:p>
            <a:pPr algn="ctr"/>
            <a:r>
              <a:rPr lang="es-ES" b="1" dirty="0"/>
              <a:t>LA SELVA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85717CD-9653-43DE-BF8E-B1BEFEF1E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" t="1511" r="1"/>
          <a:stretch/>
        </p:blipFill>
        <p:spPr>
          <a:xfrm>
            <a:off x="4192171" y="1123837"/>
            <a:ext cx="6682671" cy="4672456"/>
          </a:xfrm>
        </p:spPr>
      </p:pic>
      <p:sp>
        <p:nvSpPr>
          <p:cNvPr id="4" name="Botón de acción: Hacia delante o Siguiente 4">
            <a:hlinkClick r:id="" action="ppaction://hlinkshowjump?jump=nextslide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A7650CD6-BEF6-4028-B2C0-567BC79DB577}"/>
              </a:ext>
            </a:extLst>
          </p:cNvPr>
          <p:cNvSpPr/>
          <p:nvPr/>
        </p:nvSpPr>
        <p:spPr>
          <a:xfrm>
            <a:off x="1217027" y="4797767"/>
            <a:ext cx="1019265" cy="674184"/>
          </a:xfrm>
          <a:prstGeom prst="actionButtonForwardNext">
            <a:avLst/>
          </a:prstGeom>
          <a:solidFill>
            <a:srgbClr val="F3F3F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84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159</TotalTime>
  <Words>491</Words>
  <Application>Microsoft Office PowerPoint</Application>
  <PresentationFormat>Panorámica</PresentationFormat>
  <Paragraphs>88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Corbel</vt:lpstr>
      <vt:lpstr>Wingdings 2</vt:lpstr>
      <vt:lpstr>Marco</vt:lpstr>
      <vt:lpstr>¿SI  O  NO?</vt:lpstr>
      <vt:lpstr>Presentación de PowerPoint</vt:lpstr>
      <vt:lpstr>LA CLASE</vt:lpstr>
      <vt:lpstr>RESPONDE CON SI O NO</vt:lpstr>
      <vt:lpstr>EL OCEANO</vt:lpstr>
      <vt:lpstr>RESPONDE CON SI O NO</vt:lpstr>
      <vt:lpstr>LA FAMILIA</vt:lpstr>
      <vt:lpstr>RESPONDE CON SI O NO</vt:lpstr>
      <vt:lpstr>LA SELVA</vt:lpstr>
      <vt:lpstr>RESPONDE CON SI O NO</vt:lpstr>
      <vt:lpstr>LAS FORMAS</vt:lpstr>
      <vt:lpstr>RESPONDE CON SI O NO</vt:lpstr>
      <vt:lpstr>LA HABITACIÓN</vt:lpstr>
      <vt:lpstr>RESPONDE CON SI O NO</vt:lpstr>
      <vt:lpstr>LA GRANJA</vt:lpstr>
      <vt:lpstr>RESPONDE CON SI O NO</vt:lpstr>
      <vt:lpstr>EL FRIGORÍFICO</vt:lpstr>
      <vt:lpstr>RESPONDE CON SI O NO</vt:lpstr>
      <vt:lpstr>LA CLASE DE EDUCACIÓN FÍSICA</vt:lpstr>
      <vt:lpstr>RESPONDE CON SI O NO</vt:lpstr>
      <vt:lpstr>EL ZOOLÓGICO</vt:lpstr>
      <vt:lpstr>RESPONDE CON SI O NO</vt:lpstr>
      <vt:lpstr>¡MUY BIEN!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</dc:creator>
  <cp:lastModifiedBy>Karen</cp:lastModifiedBy>
  <cp:revision>33</cp:revision>
  <dcterms:created xsi:type="dcterms:W3CDTF">2021-11-08T12:41:27Z</dcterms:created>
  <dcterms:modified xsi:type="dcterms:W3CDTF">2021-11-11T10:54:31Z</dcterms:modified>
</cp:coreProperties>
</file>