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75" r:id="rId4"/>
    <p:sldId id="277" r:id="rId5"/>
    <p:sldId id="278" r:id="rId6"/>
    <p:sldId id="279" r:id="rId7"/>
    <p:sldId id="280" r:id="rId8"/>
    <p:sldId id="276" r:id="rId9"/>
    <p:sldId id="281" r:id="rId10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3FD"/>
    <a:srgbClr val="14DDF8"/>
    <a:srgbClr val="36D6C3"/>
    <a:srgbClr val="20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060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BE8D2-A79C-469A-BF44-1CE3A82D07DE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5E37A-7638-4A7E-B1B5-5EB97636A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74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E37A-7638-4A7E-B1B5-5EB97636ACD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63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E37A-7638-4A7E-B1B5-5EB97636ACD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24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E37A-7638-4A7E-B1B5-5EB97636ACD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42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E37A-7638-4A7E-B1B5-5EB97636ACD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92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E37A-7638-4A7E-B1B5-5EB97636ACD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42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E37A-7638-4A7E-B1B5-5EB97636ACD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71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E37A-7638-4A7E-B1B5-5EB97636ACD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76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E37A-7638-4A7E-B1B5-5EB97636ACD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3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E37A-7638-4A7E-B1B5-5EB97636ACD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16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65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87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44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69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47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68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83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01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4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42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09BF-ABF6-4862-A8EE-5674724B07D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9A14-B457-4B5B-B1B0-3DE50E8670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89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1872" y="857350"/>
            <a:ext cx="5814477" cy="7344816"/>
          </a:xfrm>
          <a:prstGeom prst="rect">
            <a:avLst/>
          </a:prstGeom>
          <a:solidFill>
            <a:schemeClr val="bg1"/>
          </a:solidFill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64444" y="1115616"/>
            <a:ext cx="53693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Causa   -   </a:t>
            </a:r>
            <a:r>
              <a:rPr lang="pt-BR" sz="6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efecto</a:t>
            </a:r>
            <a:endParaRPr lang="pt-BR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Emociones I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802804" y="6200942"/>
            <a:ext cx="956393" cy="32403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5" y="5336846"/>
            <a:ext cx="2749831" cy="19442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64904" y="7955796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MATERIAIS ADAPTADOS FABI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19" y="5436096"/>
            <a:ext cx="1853727" cy="185372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520466" y="3270632"/>
            <a:ext cx="2027533" cy="1663054"/>
          </a:xfrm>
          <a:prstGeom prst="rect">
            <a:avLst/>
          </a:prstGeom>
          <a:solidFill>
            <a:srgbClr val="C9A6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551670" y="3270632"/>
            <a:ext cx="1988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/>
              <a:t>CÓMO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23" y="3607005"/>
            <a:ext cx="1131542" cy="113154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073188" y="5563162"/>
            <a:ext cx="77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latin typeface="Comic Sans MS" panose="030F0702030302020204" pitchFamily="66" charset="0"/>
              </a:rPr>
              <a:t>Não  pode  jogar  o  lixo  no chão!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8" y="7541519"/>
            <a:ext cx="1844301" cy="43827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5A9E369-3EAC-42A5-8BB9-76819658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24" y="8388424"/>
            <a:ext cx="6709288" cy="72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5644" y="273301"/>
            <a:ext cx="5894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latin typeface="Comic Sans MS" panose="030F0702030302020204" pitchFamily="66" charset="0"/>
              </a:rPr>
              <a:t>El abuelo maldijo a  los niños porque tiraron la basura al suelo.</a:t>
            </a:r>
            <a:endParaRPr lang="pt-BR" sz="2200" dirty="0"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038" y="5601602"/>
            <a:ext cx="597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Comic Sans MS" panose="030F0702030302020204" pitchFamily="66" charset="0"/>
              </a:rPr>
              <a:t>¿</a:t>
            </a:r>
            <a:r>
              <a:rPr lang="pt-BR" sz="2700" dirty="0" err="1">
                <a:latin typeface="Comic Sans MS" panose="030F0702030302020204" pitchFamily="66" charset="0"/>
              </a:rPr>
              <a:t>Cómo</a:t>
            </a:r>
            <a:r>
              <a:rPr lang="pt-BR" sz="2700" dirty="0">
                <a:latin typeface="Comic Sans MS" panose="030F0702030302020204" pitchFamily="66" charset="0"/>
              </a:rPr>
              <a:t> se </a:t>
            </a:r>
            <a:r>
              <a:rPr lang="pt-BR" sz="2700" dirty="0" err="1">
                <a:latin typeface="Comic Sans MS" panose="030F0702030302020204" pitchFamily="66" charset="0"/>
              </a:rPr>
              <a:t>sintió</a:t>
            </a:r>
            <a:r>
              <a:rPr lang="pt-BR" sz="2700" dirty="0">
                <a:latin typeface="Comic Sans MS" panose="030F0702030302020204" pitchFamily="66" charset="0"/>
              </a:rPr>
              <a:t> </a:t>
            </a:r>
            <a:r>
              <a:rPr lang="pt-BR" sz="2700" dirty="0" err="1">
                <a:latin typeface="Comic Sans MS" panose="030F0702030302020204" pitchFamily="66" charset="0"/>
              </a:rPr>
              <a:t>el</a:t>
            </a:r>
            <a:r>
              <a:rPr lang="pt-BR" sz="2700" dirty="0">
                <a:latin typeface="Comic Sans MS" panose="030F0702030302020204" pitchFamily="66" charset="0"/>
              </a:rPr>
              <a:t> </a:t>
            </a:r>
            <a:r>
              <a:rPr lang="pt-BR" sz="2700" dirty="0" err="1">
                <a:latin typeface="Comic Sans MS" panose="030F0702030302020204" pitchFamily="66" charset="0"/>
              </a:rPr>
              <a:t>abuelo</a:t>
            </a:r>
            <a:r>
              <a:rPr lang="pt-BR" sz="27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951924" y="6157664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2" descr="Resultado de imagem para melted popsicl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9" y="1103365"/>
            <a:ext cx="5092278" cy="3600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97162" y="1464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mic Sans MS" panose="030F0702030302020204" pitchFamily="66" charset="0"/>
              </a:rPr>
              <a:t>Não  pode  jogar  o  lixo  no chão!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4" y="4979797"/>
            <a:ext cx="670603" cy="6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3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46653" y="506428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Comic Sans MS" panose="030F0702030302020204" pitchFamily="66" charset="0"/>
              </a:rPr>
              <a:t>La madre está enferma.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0526" y="5517616"/>
            <a:ext cx="6597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Comic Sans MS" panose="030F0702030302020204" pitchFamily="66" charset="0"/>
              </a:rPr>
              <a:t>¿</a:t>
            </a:r>
            <a:r>
              <a:rPr lang="pt-BR" sz="2700" dirty="0" err="1">
                <a:latin typeface="Comic Sans MS" panose="030F0702030302020204" pitchFamily="66" charset="0"/>
              </a:rPr>
              <a:t>Cómo</a:t>
            </a:r>
            <a:r>
              <a:rPr lang="pt-BR" sz="2700" dirty="0">
                <a:latin typeface="Comic Sans MS" panose="030F0702030302020204" pitchFamily="66" charset="0"/>
              </a:rPr>
              <a:t> se </a:t>
            </a:r>
            <a:r>
              <a:rPr lang="pt-BR" sz="2700" dirty="0" err="1">
                <a:latin typeface="Comic Sans MS" panose="030F0702030302020204" pitchFamily="66" charset="0"/>
              </a:rPr>
              <a:t>siente</a:t>
            </a:r>
            <a:r>
              <a:rPr lang="pt-BR" sz="2700" dirty="0">
                <a:latin typeface="Comic Sans MS" panose="030F0702030302020204" pitchFamily="66" charset="0"/>
              </a:rPr>
              <a:t> </a:t>
            </a:r>
            <a:r>
              <a:rPr lang="pt-BR" sz="2700" dirty="0" err="1">
                <a:latin typeface="Comic Sans MS" panose="030F0702030302020204" pitchFamily="66" charset="0"/>
              </a:rPr>
              <a:t>el</a:t>
            </a:r>
            <a:r>
              <a:rPr lang="pt-BR" sz="2700" dirty="0">
                <a:latin typeface="Comic Sans MS" panose="030F0702030302020204" pitchFamily="66" charset="0"/>
              </a:rPr>
              <a:t> padre?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39701" y="6156176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3" y="1043608"/>
            <a:ext cx="5024322" cy="35523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3" y="4860032"/>
            <a:ext cx="670603" cy="6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6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4053" y="611560"/>
            <a:ext cx="6120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omic Sans MS" panose="030F0702030302020204" pitchFamily="66" charset="0"/>
              </a:rPr>
              <a:t>Al </a:t>
            </a:r>
            <a:r>
              <a:rPr lang="pt-BR" sz="2200" dirty="0" err="1">
                <a:latin typeface="Comic Sans MS" panose="030F0702030302020204" pitchFamily="66" charset="0"/>
              </a:rPr>
              <a:t>niño</a:t>
            </a:r>
            <a:r>
              <a:rPr lang="pt-BR" sz="2200" dirty="0">
                <a:latin typeface="Comic Sans MS" panose="030F0702030302020204" pitchFamily="66" charset="0"/>
              </a:rPr>
              <a:t> se </a:t>
            </a:r>
            <a:r>
              <a:rPr lang="pt-BR" sz="2200" dirty="0" err="1">
                <a:latin typeface="Comic Sans MS" panose="030F0702030302020204" pitchFamily="66" charset="0"/>
              </a:rPr>
              <a:t>le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cayeron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los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yogures</a:t>
            </a:r>
            <a:r>
              <a:rPr lang="pt-BR" sz="2200" dirty="0">
                <a:latin typeface="Comic Sans MS" panose="030F0702030302020204" pitchFamily="66" charset="0"/>
              </a:rPr>
              <a:t> al </a:t>
            </a:r>
            <a:r>
              <a:rPr lang="pt-BR" sz="2200" dirty="0" err="1">
                <a:latin typeface="Comic Sans MS" panose="030F0702030302020204" pitchFamily="66" charset="0"/>
              </a:rPr>
              <a:t>suelo</a:t>
            </a:r>
            <a:r>
              <a:rPr lang="pt-BR" sz="2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6672" y="5436096"/>
            <a:ext cx="612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Comic Sans MS" panose="030F0702030302020204" pitchFamily="66" charset="0"/>
              </a:rPr>
              <a:t>¿</a:t>
            </a:r>
            <a:r>
              <a:rPr lang="pt-BR" sz="2700" dirty="0" err="1">
                <a:latin typeface="Comic Sans MS" panose="030F0702030302020204" pitchFamily="66" charset="0"/>
              </a:rPr>
              <a:t>Cómo</a:t>
            </a:r>
            <a:r>
              <a:rPr lang="pt-BR" sz="2700" dirty="0">
                <a:latin typeface="Comic Sans MS" panose="030F0702030302020204" pitchFamily="66" charset="0"/>
              </a:rPr>
              <a:t> se </a:t>
            </a:r>
            <a:r>
              <a:rPr lang="pt-BR" sz="2700" dirty="0" err="1">
                <a:latin typeface="Comic Sans MS" panose="030F0702030302020204" pitchFamily="66" charset="0"/>
              </a:rPr>
              <a:t>siente</a:t>
            </a:r>
            <a:r>
              <a:rPr lang="pt-BR" sz="2700" dirty="0">
                <a:latin typeface="Comic Sans MS" panose="030F0702030302020204" pitchFamily="66" charset="0"/>
              </a:rPr>
              <a:t> </a:t>
            </a:r>
            <a:r>
              <a:rPr lang="pt-BR" sz="2700" dirty="0" err="1">
                <a:latin typeface="Comic Sans MS" panose="030F0702030302020204" pitchFamily="66" charset="0"/>
              </a:rPr>
              <a:t>el</a:t>
            </a:r>
            <a:r>
              <a:rPr lang="pt-BR" sz="2700" dirty="0">
                <a:latin typeface="Comic Sans MS" panose="030F0702030302020204" pitchFamily="66" charset="0"/>
              </a:rPr>
              <a:t> </a:t>
            </a:r>
            <a:r>
              <a:rPr lang="pt-BR" sz="2700" dirty="0" err="1">
                <a:latin typeface="Comic Sans MS" panose="030F0702030302020204" pitchFamily="66" charset="0"/>
              </a:rPr>
              <a:t>niño</a:t>
            </a:r>
            <a:r>
              <a:rPr lang="pt-BR" sz="27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39701" y="6156176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0" y="1187624"/>
            <a:ext cx="4944622" cy="34960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4845934"/>
            <a:ext cx="670603" cy="6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6257" y="539552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Comic Sans MS" panose="030F0702030302020204" pitchFamily="66" charset="0"/>
              </a:rPr>
              <a:t>El </a:t>
            </a:r>
            <a:r>
              <a:rPr lang="pt-BR" sz="2200" dirty="0" err="1">
                <a:latin typeface="Comic Sans MS" panose="030F0702030302020204" pitchFamily="66" charset="0"/>
              </a:rPr>
              <a:t>niño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ve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un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monstruo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en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la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televisión</a:t>
            </a:r>
            <a:r>
              <a:rPr lang="pt-BR" sz="2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9288" y="5306892"/>
            <a:ext cx="64087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Comic Sans MS" panose="030F0702030302020204" pitchFamily="66" charset="0"/>
              </a:rPr>
              <a:t>¿</a:t>
            </a:r>
            <a:r>
              <a:rPr lang="pt-BR" sz="2700" dirty="0" err="1">
                <a:latin typeface="Comic Sans MS" panose="030F0702030302020204" pitchFamily="66" charset="0"/>
              </a:rPr>
              <a:t>Cómo</a:t>
            </a:r>
            <a:r>
              <a:rPr lang="pt-BR" sz="2700" dirty="0">
                <a:latin typeface="Comic Sans MS" panose="030F0702030302020204" pitchFamily="66" charset="0"/>
              </a:rPr>
              <a:t> se </a:t>
            </a:r>
            <a:r>
              <a:rPr lang="pt-BR" sz="2700" dirty="0" err="1">
                <a:latin typeface="Comic Sans MS" panose="030F0702030302020204" pitchFamily="66" charset="0"/>
              </a:rPr>
              <a:t>siente</a:t>
            </a:r>
            <a:r>
              <a:rPr lang="pt-BR" sz="2700" dirty="0">
                <a:latin typeface="Comic Sans MS" panose="030F0702030302020204" pitchFamily="66" charset="0"/>
              </a:rPr>
              <a:t> </a:t>
            </a:r>
            <a:r>
              <a:rPr lang="pt-BR" sz="2700" dirty="0" err="1">
                <a:latin typeface="Comic Sans MS" panose="030F0702030302020204" pitchFamily="66" charset="0"/>
              </a:rPr>
              <a:t>el</a:t>
            </a:r>
            <a:r>
              <a:rPr lang="pt-BR" sz="2700" dirty="0">
                <a:latin typeface="Comic Sans MS" panose="030F0702030302020204" pitchFamily="66" charset="0"/>
              </a:rPr>
              <a:t> </a:t>
            </a:r>
            <a:r>
              <a:rPr lang="pt-BR" sz="2700" dirty="0" err="1">
                <a:latin typeface="Comic Sans MS" panose="030F0702030302020204" pitchFamily="66" charset="0"/>
              </a:rPr>
              <a:t>niño</a:t>
            </a:r>
            <a:r>
              <a:rPr lang="pt-BR" sz="27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39701" y="6156176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boy using umbrell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91" y="970439"/>
            <a:ext cx="5013103" cy="35444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7" y="4751437"/>
            <a:ext cx="670603" cy="6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22615" y="467544"/>
            <a:ext cx="6264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Comic Sans MS" panose="030F0702030302020204" pitchFamily="66" charset="0"/>
              </a:rPr>
              <a:t>El </a:t>
            </a:r>
            <a:r>
              <a:rPr lang="pt-BR" sz="2200" dirty="0" err="1">
                <a:latin typeface="Comic Sans MS" panose="030F0702030302020204" pitchFamily="66" charset="0"/>
              </a:rPr>
              <a:t>hombre</a:t>
            </a:r>
            <a:r>
              <a:rPr lang="pt-BR" sz="2200" dirty="0">
                <a:latin typeface="Comic Sans MS" panose="030F0702030302020204" pitchFamily="66" charset="0"/>
              </a:rPr>
              <a:t> y </a:t>
            </a:r>
            <a:r>
              <a:rPr lang="pt-BR" sz="2200" dirty="0" err="1">
                <a:latin typeface="Comic Sans MS" panose="030F0702030302020204" pitchFamily="66" charset="0"/>
              </a:rPr>
              <a:t>la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mujer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corren</a:t>
            </a:r>
            <a:r>
              <a:rPr lang="pt-BR" sz="2200" dirty="0">
                <a:latin typeface="Comic Sans MS" panose="030F0702030302020204" pitchFamily="66" charset="0"/>
              </a:rPr>
              <a:t> por </a:t>
            </a:r>
            <a:r>
              <a:rPr lang="pt-BR" sz="2200" dirty="0" err="1">
                <a:latin typeface="Comic Sans MS" panose="030F0702030302020204" pitchFamily="66" charset="0"/>
              </a:rPr>
              <a:t>el</a:t>
            </a:r>
            <a:r>
              <a:rPr lang="pt-BR" sz="2200" dirty="0">
                <a:latin typeface="Comic Sans MS" panose="030F0702030302020204" pitchFamily="66" charset="0"/>
              </a:rPr>
              <a:t> parque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4653" y="5473987"/>
            <a:ext cx="597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Comic Sans MS" panose="030F0702030302020204" pitchFamily="66" charset="0"/>
              </a:rPr>
              <a:t>¿</a:t>
            </a:r>
            <a:r>
              <a:rPr lang="pt-BR" sz="2700" dirty="0" err="1">
                <a:latin typeface="Comic Sans MS" panose="030F0702030302020204" pitchFamily="66" charset="0"/>
              </a:rPr>
              <a:t>Cómo</a:t>
            </a:r>
            <a:r>
              <a:rPr lang="pt-BR" sz="2700" dirty="0">
                <a:latin typeface="Comic Sans MS" panose="030F0702030302020204" pitchFamily="66" charset="0"/>
              </a:rPr>
              <a:t> se </a:t>
            </a:r>
            <a:r>
              <a:rPr lang="pt-BR" sz="2700" dirty="0" err="1">
                <a:latin typeface="Comic Sans MS" panose="030F0702030302020204" pitchFamily="66" charset="0"/>
              </a:rPr>
              <a:t>sienten</a:t>
            </a:r>
            <a:r>
              <a:rPr lang="pt-BR" sz="2700" dirty="0">
                <a:latin typeface="Comic Sans MS" panose="030F0702030302020204" pitchFamily="66" charset="0"/>
              </a:rPr>
              <a:t> </a:t>
            </a:r>
            <a:r>
              <a:rPr lang="pt-BR" sz="2700" dirty="0" err="1">
                <a:latin typeface="Comic Sans MS" panose="030F0702030302020204" pitchFamily="66" charset="0"/>
              </a:rPr>
              <a:t>ellos</a:t>
            </a:r>
            <a:r>
              <a:rPr lang="pt-BR" sz="27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39701" y="6156176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46" y="971600"/>
            <a:ext cx="5053203" cy="35727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7" y="4883290"/>
            <a:ext cx="670603" cy="6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2678" y="466963"/>
            <a:ext cx="6047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Comic Sans MS" panose="030F0702030302020204" pitchFamily="66" charset="0"/>
              </a:rPr>
              <a:t>El </a:t>
            </a:r>
            <a:r>
              <a:rPr lang="pt-BR" sz="2200" dirty="0" err="1">
                <a:latin typeface="Comic Sans MS" panose="030F0702030302020204" pitchFamily="66" charset="0"/>
              </a:rPr>
              <a:t>hombre</a:t>
            </a:r>
            <a:r>
              <a:rPr lang="pt-BR" sz="2200" dirty="0">
                <a:latin typeface="Comic Sans MS" panose="030F0702030302020204" pitchFamily="66" charset="0"/>
              </a:rPr>
              <a:t> y </a:t>
            </a:r>
            <a:r>
              <a:rPr lang="pt-BR" sz="2200" dirty="0" err="1">
                <a:latin typeface="Comic Sans MS" panose="030F0702030302020204" pitchFamily="66" charset="0"/>
              </a:rPr>
              <a:t>la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mujer</a:t>
            </a:r>
            <a:r>
              <a:rPr lang="pt-BR" sz="2200" dirty="0">
                <a:latin typeface="Comic Sans MS" panose="030F0702030302020204" pitchFamily="66" charset="0"/>
              </a:rPr>
              <a:t> </a:t>
            </a:r>
            <a:r>
              <a:rPr lang="pt-BR" sz="2200" dirty="0" err="1">
                <a:latin typeface="Comic Sans MS" panose="030F0702030302020204" pitchFamily="66" charset="0"/>
              </a:rPr>
              <a:t>beben</a:t>
            </a:r>
            <a:r>
              <a:rPr lang="pt-BR" sz="2200" dirty="0">
                <a:latin typeface="Comic Sans MS" panose="030F0702030302020204" pitchFamily="66" charset="0"/>
              </a:rPr>
              <a:t> agua.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364088"/>
            <a:ext cx="6912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Comic Sans MS" panose="030F0702030302020204" pitchFamily="66" charset="0"/>
              </a:rPr>
              <a:t>¿</a:t>
            </a:r>
            <a:r>
              <a:rPr lang="pt-BR" sz="2700" dirty="0" err="1">
                <a:latin typeface="Comic Sans MS" panose="030F0702030302020204" pitchFamily="66" charset="0"/>
              </a:rPr>
              <a:t>Cómo</a:t>
            </a:r>
            <a:r>
              <a:rPr lang="pt-BR" sz="2700" dirty="0">
                <a:latin typeface="Comic Sans MS" panose="030F0702030302020204" pitchFamily="66" charset="0"/>
              </a:rPr>
              <a:t> se </a:t>
            </a:r>
            <a:r>
              <a:rPr lang="pt-BR" sz="2700" dirty="0" err="1">
                <a:latin typeface="Comic Sans MS" panose="030F0702030302020204" pitchFamily="66" charset="0"/>
              </a:rPr>
              <a:t>sienten</a:t>
            </a:r>
            <a:r>
              <a:rPr lang="pt-BR" sz="2700" dirty="0">
                <a:latin typeface="Comic Sans MS" panose="030F0702030302020204" pitchFamily="66" charset="0"/>
              </a:rPr>
              <a:t> </a:t>
            </a:r>
            <a:r>
              <a:rPr lang="pt-BR" sz="2700" dirty="0" err="1">
                <a:latin typeface="Comic Sans MS" panose="030F0702030302020204" pitchFamily="66" charset="0"/>
              </a:rPr>
              <a:t>ellos</a:t>
            </a:r>
            <a:r>
              <a:rPr lang="pt-BR" sz="27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39701" y="6156176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3" y="971600"/>
            <a:ext cx="5099273" cy="36053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6" y="4788025"/>
            <a:ext cx="670603" cy="6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6935" y="179512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66936" y="3347864"/>
            <a:ext cx="31180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66936" y="6372200"/>
            <a:ext cx="31180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713311" y="179512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713312" y="3347864"/>
            <a:ext cx="31180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713312" y="6372200"/>
            <a:ext cx="31180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70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022" y="185893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40023" y="2890257"/>
            <a:ext cx="31180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24742" y="5551902"/>
            <a:ext cx="31180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713311" y="204521"/>
            <a:ext cx="3118049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713312" y="2908885"/>
            <a:ext cx="31180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698031" y="5570530"/>
            <a:ext cx="31180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68855" y="2352287"/>
            <a:ext cx="31180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 err="1">
                <a:latin typeface="Comic Sans MS" panose="030F0702030302020204" pitchFamily="66" charset="0"/>
              </a:rPr>
              <a:t>avrgonzado</a:t>
            </a:r>
            <a:endParaRPr lang="pt-BR" sz="1900" dirty="0">
              <a:latin typeface="Comic Sans MS" panose="030F0702030302020204" pitchFamily="66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57842" y="5094705"/>
            <a:ext cx="31180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Comic Sans MS" panose="030F0702030302020204" pitchFamily="66" charset="0"/>
              </a:rPr>
              <a:t>preocupado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658071" y="5146829"/>
            <a:ext cx="31180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 err="1">
                <a:latin typeface="Comic Sans MS" panose="030F0702030302020204" pitchFamily="66" charset="0"/>
              </a:rPr>
              <a:t>con</a:t>
            </a:r>
            <a:r>
              <a:rPr lang="pt-BR" sz="1900" dirty="0">
                <a:latin typeface="Comic Sans MS" panose="030F0702030302020204" pitchFamily="66" charset="0"/>
              </a:rPr>
              <a:t> </a:t>
            </a:r>
            <a:r>
              <a:rPr lang="pt-BR" sz="1900" dirty="0" err="1">
                <a:latin typeface="Comic Sans MS" panose="030F0702030302020204" pitchFamily="66" charset="0"/>
              </a:rPr>
              <a:t>miedo</a:t>
            </a:r>
            <a:endParaRPr lang="pt-BR" sz="1900" dirty="0"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49280" y="2960288"/>
            <a:ext cx="588056" cy="387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540023" y="7717033"/>
            <a:ext cx="31180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Comic Sans MS" panose="030F0702030302020204" pitchFamily="66" charset="0"/>
              </a:rPr>
              <a:t>cansados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757514" y="2396793"/>
            <a:ext cx="31180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 err="1">
                <a:latin typeface="Comic Sans MS" panose="030F0702030302020204" pitchFamily="66" charset="0"/>
              </a:rPr>
              <a:t>con</a:t>
            </a:r>
            <a:r>
              <a:rPr lang="pt-BR" sz="1900" dirty="0">
                <a:latin typeface="Comic Sans MS" panose="030F0702030302020204" pitchFamily="66" charset="0"/>
              </a:rPr>
              <a:t>  </a:t>
            </a:r>
            <a:r>
              <a:rPr lang="pt-BR" sz="1900" dirty="0" err="1">
                <a:latin typeface="Comic Sans MS" panose="030F0702030302020204" pitchFamily="66" charset="0"/>
              </a:rPr>
              <a:t>sed</a:t>
            </a:r>
            <a:endParaRPr lang="pt-BR" sz="1900" dirty="0">
              <a:latin typeface="Comic Sans MS" panose="030F0702030302020204" pitchFamily="66" charset="0"/>
            </a:endParaRPr>
          </a:p>
        </p:txBody>
      </p:sp>
      <p:sp>
        <p:nvSpPr>
          <p:cNvPr id="7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3757514" y="7759469"/>
            <a:ext cx="31180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Comic Sans MS" panose="030F0702030302020204" pitchFamily="66" charset="0"/>
              </a:rPr>
              <a:t>enfadado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11" y="5271507"/>
            <a:ext cx="2963694" cy="29636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2" y="5163858"/>
            <a:ext cx="3002408" cy="300240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77" y="204521"/>
            <a:ext cx="2249627" cy="224962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81" y="501288"/>
            <a:ext cx="1998753" cy="199875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1" y="374718"/>
            <a:ext cx="689707" cy="689707"/>
          </a:xfrm>
          <a:prstGeom prst="rect">
            <a:avLst/>
          </a:prstGeom>
        </p:spPr>
      </p:pic>
      <p:sp>
        <p:nvSpPr>
          <p:cNvPr id="33" name="Elipse 32"/>
          <p:cNvSpPr/>
          <p:nvPr/>
        </p:nvSpPr>
        <p:spPr>
          <a:xfrm>
            <a:off x="5429992" y="323528"/>
            <a:ext cx="1346127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5" y="2890257"/>
            <a:ext cx="2294941" cy="229494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30" y="289025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136</Words>
  <Application>Microsoft Office PowerPoint</Application>
  <PresentationFormat>Presentación en pantalla (4:3)</PresentationFormat>
  <Paragraphs>33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Sara Cachán Muñoz</cp:lastModifiedBy>
  <cp:revision>63</cp:revision>
  <cp:lastPrinted>2018-05-13T17:19:35Z</cp:lastPrinted>
  <dcterms:created xsi:type="dcterms:W3CDTF">2017-08-28T23:42:37Z</dcterms:created>
  <dcterms:modified xsi:type="dcterms:W3CDTF">2021-11-24T12:29:22Z</dcterms:modified>
</cp:coreProperties>
</file>