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70" r:id="rId12"/>
    <p:sldId id="267" r:id="rId13"/>
    <p:sldId id="265" r:id="rId14"/>
    <p:sldId id="266" r:id="rId15"/>
    <p:sldId id="268" r:id="rId16"/>
    <p:sldId id="271" r:id="rId17"/>
    <p:sldId id="276" r:id="rId18"/>
    <p:sldId id="272" r:id="rId19"/>
    <p:sldId id="277" r:id="rId20"/>
    <p:sldId id="273" r:id="rId21"/>
    <p:sldId id="278" r:id="rId22"/>
    <p:sldId id="275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https://www.soyvisual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hyperlink" Target="https://www.soyvisual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A6478-D77C-4E18-893C-02803ECA2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799" y="831835"/>
            <a:ext cx="7772400" cy="146304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s-ES" sz="6000" b="1" dirty="0"/>
              <a:t>¿QUÉ NO ESTABA?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747541C-3115-48FC-B3B7-C71F0304A636}"/>
              </a:ext>
            </a:extLst>
          </p:cNvPr>
          <p:cNvSpPr/>
          <p:nvPr/>
        </p:nvSpPr>
        <p:spPr>
          <a:xfrm>
            <a:off x="2257537" y="5140109"/>
            <a:ext cx="7676926" cy="104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Autora: Psicóloga educativa Karen Marcela Herrera Chang</a:t>
            </a:r>
          </a:p>
          <a:p>
            <a:pPr algn="ctr"/>
            <a:endParaRPr lang="pt-BR" altLang="es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Procedencia de las imágenes SOYVISUAL (</a:t>
            </a:r>
            <a:r>
              <a:rPr lang="es-ES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https://www.soyvisual.org</a:t>
            </a:r>
            <a:r>
              <a:rPr lang="es-ES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 </a:t>
            </a:r>
          </a:p>
          <a:p>
            <a:pPr algn="ctr"/>
            <a:r>
              <a:rPr lang="es-ES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Licencia: CC (BY-NC-SA). Fundación Orange.</a:t>
            </a:r>
            <a:endParaRPr lang="pt-BR" altLang="es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4ADE80BD-6A96-4334-8FD9-A48ACB878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1784" y="2697480"/>
            <a:ext cx="2728429" cy="1463040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MEMORIA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</a:rPr>
              <a:t>ATENCIÓN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</a:rPr>
              <a:t>VOCABULARIO</a:t>
            </a:r>
          </a:p>
        </p:txBody>
      </p:sp>
      <p:sp>
        <p:nvSpPr>
          <p:cNvPr id="6" name="Botón de acción: Hacia delante o Siguiente 4">
            <a:hlinkClick r:id="" action="ppaction://hlinkshowjump?jump=nextslide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id="{DBA302E1-410C-46D7-8D45-B8BC9533F426}"/>
              </a:ext>
            </a:extLst>
          </p:cNvPr>
          <p:cNvSpPr/>
          <p:nvPr/>
        </p:nvSpPr>
        <p:spPr>
          <a:xfrm>
            <a:off x="10705584" y="5325531"/>
            <a:ext cx="1019265" cy="674184"/>
          </a:xfrm>
          <a:prstGeom prst="actionButtonForwardNext">
            <a:avLst/>
          </a:prstGeom>
          <a:solidFill>
            <a:schemeClr val="accent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998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08870-7047-4456-9CCD-226809720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b="1" dirty="0"/>
              <a:t>¿QUÉ no estaba?</a:t>
            </a:r>
          </a:p>
        </p:txBody>
      </p:sp>
      <p:sp>
        <p:nvSpPr>
          <p:cNvPr id="4" name="Rectángulo: esquinas redondeadas 3">
            <a:hlinkClick r:id="" action="ppaction://noaction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15C4576A-E06F-460A-BA46-514D1730D1F6}"/>
              </a:ext>
            </a:extLst>
          </p:cNvPr>
          <p:cNvSpPr/>
          <p:nvPr/>
        </p:nvSpPr>
        <p:spPr>
          <a:xfrm>
            <a:off x="1113579" y="3389242"/>
            <a:ext cx="2319131" cy="1258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PIRAMIDE</a:t>
            </a:r>
          </a:p>
        </p:txBody>
      </p:sp>
      <p:sp>
        <p:nvSpPr>
          <p:cNvPr id="5" name="Rectángulo: esquinas redondeadas 4">
            <a:hlinkClick r:id="" action="ppaction://noaction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54A8D36E-D6F5-4FD4-8886-F783A46C5AFD}"/>
              </a:ext>
            </a:extLst>
          </p:cNvPr>
          <p:cNvSpPr/>
          <p:nvPr/>
        </p:nvSpPr>
        <p:spPr>
          <a:xfrm>
            <a:off x="4482747" y="2905538"/>
            <a:ext cx="2802834" cy="1258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CAMELLO</a:t>
            </a:r>
          </a:p>
        </p:txBody>
      </p:sp>
      <p:sp>
        <p:nvSpPr>
          <p:cNvPr id="7" name="Rectángulo: esquinas redondeadas 6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id="{F51F57B8-B7CA-4C99-AB11-C1FAA1312DAB}"/>
              </a:ext>
            </a:extLst>
          </p:cNvPr>
          <p:cNvSpPr/>
          <p:nvPr/>
        </p:nvSpPr>
        <p:spPr>
          <a:xfrm>
            <a:off x="8335618" y="3389242"/>
            <a:ext cx="2408582" cy="1258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SERPIENTE</a:t>
            </a:r>
          </a:p>
        </p:txBody>
      </p:sp>
    </p:spTree>
    <p:extLst>
      <p:ext uri="{BB962C8B-B14F-4D97-AF65-F5344CB8AC3E}">
        <p14:creationId xmlns:p14="http://schemas.microsoft.com/office/powerpoint/2010/main" val="335567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38E6BF-EA2A-49ED-8324-01A05A33A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48" y="585216"/>
            <a:ext cx="9720072" cy="1499616"/>
          </a:xfrm>
        </p:spPr>
        <p:txBody>
          <a:bodyPr>
            <a:normAutofit/>
          </a:bodyPr>
          <a:lstStyle/>
          <a:p>
            <a:r>
              <a:rPr lang="es-ES" sz="3600" b="1" dirty="0"/>
              <a:t>Observa…</a:t>
            </a:r>
          </a:p>
        </p:txBody>
      </p:sp>
      <p:sp>
        <p:nvSpPr>
          <p:cNvPr id="6" name="Botón de acción: Hacia delante o Siguiente 4">
            <a:hlinkClick r:id="" action="ppaction://hlinkshowjump?jump=nextslide" highlightClick="1">
              <a:snd r:embed="rId2" name="click.wav"/>
            </a:hlinkClick>
            <a:extLst>
              <a:ext uri="{FF2B5EF4-FFF2-40B4-BE49-F238E27FC236}">
                <a16:creationId xmlns:a16="http://schemas.microsoft.com/office/drawing/2014/main" id="{7FA14DDB-85D5-4A9B-832F-EEBE1645F49E}"/>
              </a:ext>
            </a:extLst>
          </p:cNvPr>
          <p:cNvSpPr/>
          <p:nvPr/>
        </p:nvSpPr>
        <p:spPr>
          <a:xfrm>
            <a:off x="1203775" y="4890532"/>
            <a:ext cx="1019265" cy="674184"/>
          </a:xfrm>
          <a:prstGeom prst="actionButtonForwardNext">
            <a:avLst/>
          </a:prstGeom>
          <a:solidFill>
            <a:schemeClr val="accent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D3FD0F-4B79-46E9-922A-CFD5FA390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152" y="540531"/>
            <a:ext cx="8684704" cy="577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6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08870-7047-4456-9CCD-226809720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b="1" dirty="0"/>
              <a:t>¿QUÉ no estaba?</a:t>
            </a:r>
          </a:p>
        </p:txBody>
      </p:sp>
      <p:sp>
        <p:nvSpPr>
          <p:cNvPr id="4" name="Rectángulo: esquinas redondeadas 3">
            <a:hlinkClick r:id="" action="ppaction://noaction">
              <a:snd r:embed="rId2" name="wind.wav"/>
            </a:hlinkClick>
            <a:extLst>
              <a:ext uri="{FF2B5EF4-FFF2-40B4-BE49-F238E27FC236}">
                <a16:creationId xmlns:a16="http://schemas.microsoft.com/office/drawing/2014/main" id="{15C4576A-E06F-460A-BA46-514D1730D1F6}"/>
              </a:ext>
            </a:extLst>
          </p:cNvPr>
          <p:cNvSpPr/>
          <p:nvPr/>
        </p:nvSpPr>
        <p:spPr>
          <a:xfrm>
            <a:off x="1113579" y="3389242"/>
            <a:ext cx="2319131" cy="1258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MESA</a:t>
            </a:r>
          </a:p>
        </p:txBody>
      </p:sp>
      <p:sp>
        <p:nvSpPr>
          <p:cNvPr id="5" name="Rectángulo: esquinas redondeadas 4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54A8D36E-D6F5-4FD4-8886-F783A46C5AFD}"/>
              </a:ext>
            </a:extLst>
          </p:cNvPr>
          <p:cNvSpPr/>
          <p:nvPr/>
        </p:nvSpPr>
        <p:spPr>
          <a:xfrm>
            <a:off x="4482747" y="2905538"/>
            <a:ext cx="2802834" cy="1258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ESCOBA</a:t>
            </a:r>
          </a:p>
        </p:txBody>
      </p:sp>
      <p:sp>
        <p:nvSpPr>
          <p:cNvPr id="7" name="Rectángulo: esquinas redondeadas 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51F57B8-B7CA-4C99-AB11-C1FAA1312DAB}"/>
              </a:ext>
            </a:extLst>
          </p:cNvPr>
          <p:cNvSpPr/>
          <p:nvPr/>
        </p:nvSpPr>
        <p:spPr>
          <a:xfrm>
            <a:off x="8335618" y="3389242"/>
            <a:ext cx="2319131" cy="1258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SILLA</a:t>
            </a:r>
          </a:p>
        </p:txBody>
      </p:sp>
    </p:spTree>
    <p:extLst>
      <p:ext uri="{BB962C8B-B14F-4D97-AF65-F5344CB8AC3E}">
        <p14:creationId xmlns:p14="http://schemas.microsoft.com/office/powerpoint/2010/main" val="21095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38E6BF-EA2A-49ED-8324-01A05A33A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48" y="585216"/>
            <a:ext cx="9720072" cy="1499616"/>
          </a:xfrm>
        </p:spPr>
        <p:txBody>
          <a:bodyPr>
            <a:normAutofit/>
          </a:bodyPr>
          <a:lstStyle/>
          <a:p>
            <a:r>
              <a:rPr lang="es-ES" sz="3600" b="1" dirty="0"/>
              <a:t>Observa…</a:t>
            </a:r>
          </a:p>
        </p:txBody>
      </p:sp>
      <p:sp>
        <p:nvSpPr>
          <p:cNvPr id="6" name="Botón de acción: Hacia delante o Siguiente 4">
            <a:hlinkClick r:id="" action="ppaction://hlinkshowjump?jump=nextslide" highlightClick="1">
              <a:snd r:embed="rId2" name="click.wav"/>
            </a:hlinkClick>
            <a:extLst>
              <a:ext uri="{FF2B5EF4-FFF2-40B4-BE49-F238E27FC236}">
                <a16:creationId xmlns:a16="http://schemas.microsoft.com/office/drawing/2014/main" id="{7FA14DDB-85D5-4A9B-832F-EEBE1645F49E}"/>
              </a:ext>
            </a:extLst>
          </p:cNvPr>
          <p:cNvSpPr/>
          <p:nvPr/>
        </p:nvSpPr>
        <p:spPr>
          <a:xfrm>
            <a:off x="1203775" y="4890532"/>
            <a:ext cx="1019265" cy="674184"/>
          </a:xfrm>
          <a:prstGeom prst="actionButtonForwardNext">
            <a:avLst/>
          </a:prstGeom>
          <a:solidFill>
            <a:schemeClr val="accent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B866F2F-E84C-4C50-8715-049329CB72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3"/>
          <a:stretch/>
        </p:blipFill>
        <p:spPr>
          <a:xfrm>
            <a:off x="3169992" y="630303"/>
            <a:ext cx="8833392" cy="559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2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08870-7047-4456-9CCD-226809720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b="1" dirty="0"/>
              <a:t>¿QUÉ no estaba?</a:t>
            </a:r>
          </a:p>
        </p:txBody>
      </p:sp>
      <p:sp>
        <p:nvSpPr>
          <p:cNvPr id="4" name="Rectángulo: esquinas redondeadas 3">
            <a:hlinkClick r:id="" action="ppaction://hlinkshowjump?jump=nex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5C4576A-E06F-460A-BA46-514D1730D1F6}"/>
              </a:ext>
            </a:extLst>
          </p:cNvPr>
          <p:cNvSpPr/>
          <p:nvPr/>
        </p:nvSpPr>
        <p:spPr>
          <a:xfrm>
            <a:off x="1113579" y="3389242"/>
            <a:ext cx="2319131" cy="1258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FOCA</a:t>
            </a:r>
          </a:p>
        </p:txBody>
      </p:sp>
      <p:sp>
        <p:nvSpPr>
          <p:cNvPr id="5" name="Rectángulo: esquinas redondeadas 4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54A8D36E-D6F5-4FD4-8886-F783A46C5AFD}"/>
              </a:ext>
            </a:extLst>
          </p:cNvPr>
          <p:cNvSpPr/>
          <p:nvPr/>
        </p:nvSpPr>
        <p:spPr>
          <a:xfrm>
            <a:off x="4482747" y="2905538"/>
            <a:ext cx="2802834" cy="1258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TORTUGA</a:t>
            </a:r>
          </a:p>
        </p:txBody>
      </p:sp>
      <p:sp>
        <p:nvSpPr>
          <p:cNvPr id="7" name="Rectángulo: esquinas redondeadas 6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F51F57B8-B7CA-4C99-AB11-C1FAA1312DAB}"/>
              </a:ext>
            </a:extLst>
          </p:cNvPr>
          <p:cNvSpPr/>
          <p:nvPr/>
        </p:nvSpPr>
        <p:spPr>
          <a:xfrm>
            <a:off x="8335618" y="3389242"/>
            <a:ext cx="2319131" cy="1258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DELFÍN</a:t>
            </a:r>
          </a:p>
        </p:txBody>
      </p:sp>
    </p:spTree>
    <p:extLst>
      <p:ext uri="{BB962C8B-B14F-4D97-AF65-F5344CB8AC3E}">
        <p14:creationId xmlns:p14="http://schemas.microsoft.com/office/powerpoint/2010/main" val="290296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38E6BF-EA2A-49ED-8324-01A05A33A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48" y="585216"/>
            <a:ext cx="9720072" cy="1499616"/>
          </a:xfrm>
        </p:spPr>
        <p:txBody>
          <a:bodyPr>
            <a:normAutofit/>
          </a:bodyPr>
          <a:lstStyle/>
          <a:p>
            <a:r>
              <a:rPr lang="es-ES" sz="3600" b="1" dirty="0"/>
              <a:t>Observa…</a:t>
            </a:r>
          </a:p>
        </p:txBody>
      </p:sp>
      <p:sp>
        <p:nvSpPr>
          <p:cNvPr id="6" name="Botón de acción: Hacia delante o Siguiente 4">
            <a:hlinkClick r:id="" action="ppaction://hlinkshowjump?jump=nextslide" highlightClick="1">
              <a:snd r:embed="rId2" name="click.wav"/>
            </a:hlinkClick>
            <a:extLst>
              <a:ext uri="{FF2B5EF4-FFF2-40B4-BE49-F238E27FC236}">
                <a16:creationId xmlns:a16="http://schemas.microsoft.com/office/drawing/2014/main" id="{7FA14DDB-85D5-4A9B-832F-EEBE1645F49E}"/>
              </a:ext>
            </a:extLst>
          </p:cNvPr>
          <p:cNvSpPr/>
          <p:nvPr/>
        </p:nvSpPr>
        <p:spPr>
          <a:xfrm>
            <a:off x="1203775" y="4890532"/>
            <a:ext cx="1019265" cy="674184"/>
          </a:xfrm>
          <a:prstGeom prst="actionButtonForwardNext">
            <a:avLst/>
          </a:prstGeom>
          <a:solidFill>
            <a:schemeClr val="accent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34C90A-E2CB-45CE-8798-97946B791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811" y="495847"/>
            <a:ext cx="8658973" cy="577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08870-7047-4456-9CCD-226809720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b="1" dirty="0"/>
              <a:t>¿QUÉ no estaba?</a:t>
            </a:r>
          </a:p>
        </p:txBody>
      </p:sp>
      <p:sp>
        <p:nvSpPr>
          <p:cNvPr id="4" name="Rectángulo: esquinas redondeadas 3">
            <a:hlinkClick r:id="" action="ppaction://noaction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15C4576A-E06F-460A-BA46-514D1730D1F6}"/>
              </a:ext>
            </a:extLst>
          </p:cNvPr>
          <p:cNvSpPr/>
          <p:nvPr/>
        </p:nvSpPr>
        <p:spPr>
          <a:xfrm>
            <a:off x="1113579" y="3389242"/>
            <a:ext cx="2319131" cy="1258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PLANCHA</a:t>
            </a:r>
          </a:p>
        </p:txBody>
      </p:sp>
      <p:sp>
        <p:nvSpPr>
          <p:cNvPr id="5" name="Rectángulo: esquinas redondeadas 4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id="{54A8D36E-D6F5-4FD4-8886-F783A46C5AFD}"/>
              </a:ext>
            </a:extLst>
          </p:cNvPr>
          <p:cNvSpPr/>
          <p:nvPr/>
        </p:nvSpPr>
        <p:spPr>
          <a:xfrm>
            <a:off x="4482747" y="2905538"/>
            <a:ext cx="2802834" cy="1258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TOSTADORA</a:t>
            </a:r>
          </a:p>
        </p:txBody>
      </p:sp>
      <p:sp>
        <p:nvSpPr>
          <p:cNvPr id="7" name="Rectángulo: esquinas redondeadas 6">
            <a:hlinkClick r:id="" action="ppaction://noaction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F51F57B8-B7CA-4C99-AB11-C1FAA1312DAB}"/>
              </a:ext>
            </a:extLst>
          </p:cNvPr>
          <p:cNvSpPr/>
          <p:nvPr/>
        </p:nvSpPr>
        <p:spPr>
          <a:xfrm>
            <a:off x="8335618" y="3389242"/>
            <a:ext cx="2319131" cy="1258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RELOJ</a:t>
            </a:r>
          </a:p>
        </p:txBody>
      </p:sp>
    </p:spTree>
    <p:extLst>
      <p:ext uri="{BB962C8B-B14F-4D97-AF65-F5344CB8AC3E}">
        <p14:creationId xmlns:p14="http://schemas.microsoft.com/office/powerpoint/2010/main" val="80692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38E6BF-EA2A-49ED-8324-01A05A33A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48" y="585216"/>
            <a:ext cx="9720072" cy="1499616"/>
          </a:xfrm>
        </p:spPr>
        <p:txBody>
          <a:bodyPr>
            <a:normAutofit/>
          </a:bodyPr>
          <a:lstStyle/>
          <a:p>
            <a:r>
              <a:rPr lang="es-ES" sz="3600" b="1" dirty="0"/>
              <a:t>Observa…</a:t>
            </a:r>
          </a:p>
        </p:txBody>
      </p:sp>
      <p:sp>
        <p:nvSpPr>
          <p:cNvPr id="6" name="Botón de acción: Hacia delante o Siguiente 4">
            <a:hlinkClick r:id="" action="ppaction://hlinkshowjump?jump=nextslide" highlightClick="1">
              <a:snd r:embed="rId2" name="click.wav"/>
            </a:hlinkClick>
            <a:extLst>
              <a:ext uri="{FF2B5EF4-FFF2-40B4-BE49-F238E27FC236}">
                <a16:creationId xmlns:a16="http://schemas.microsoft.com/office/drawing/2014/main" id="{7FA14DDB-85D5-4A9B-832F-EEBE1645F49E}"/>
              </a:ext>
            </a:extLst>
          </p:cNvPr>
          <p:cNvSpPr/>
          <p:nvPr/>
        </p:nvSpPr>
        <p:spPr>
          <a:xfrm>
            <a:off x="1203775" y="4890532"/>
            <a:ext cx="1019265" cy="674184"/>
          </a:xfrm>
          <a:prstGeom prst="actionButtonForwardNext">
            <a:avLst/>
          </a:prstGeom>
          <a:solidFill>
            <a:schemeClr val="accent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7731AA5-A361-4EDE-8546-FF2E17077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238" y="585216"/>
            <a:ext cx="8460945" cy="564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9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08870-7047-4456-9CCD-226809720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b="1" dirty="0"/>
              <a:t>¿QUÉ no estaba?</a:t>
            </a:r>
          </a:p>
        </p:txBody>
      </p:sp>
      <p:sp>
        <p:nvSpPr>
          <p:cNvPr id="4" name="Rectángulo: esquinas redondeadas 3">
            <a:hlinkClick r:id="" action="ppaction://hlinkshowjump?jump=nex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5C4576A-E06F-460A-BA46-514D1730D1F6}"/>
              </a:ext>
            </a:extLst>
          </p:cNvPr>
          <p:cNvSpPr/>
          <p:nvPr/>
        </p:nvSpPr>
        <p:spPr>
          <a:xfrm>
            <a:off x="1273003" y="3389242"/>
            <a:ext cx="2491012" cy="1258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CREMA SOLAR</a:t>
            </a:r>
          </a:p>
        </p:txBody>
      </p:sp>
      <p:sp>
        <p:nvSpPr>
          <p:cNvPr id="5" name="Rectángulo: esquinas redondeadas 4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54A8D36E-D6F5-4FD4-8886-F783A46C5AFD}"/>
              </a:ext>
            </a:extLst>
          </p:cNvPr>
          <p:cNvSpPr/>
          <p:nvPr/>
        </p:nvSpPr>
        <p:spPr>
          <a:xfrm>
            <a:off x="4814052" y="2905538"/>
            <a:ext cx="2802834" cy="1258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HELADO</a:t>
            </a:r>
          </a:p>
        </p:txBody>
      </p:sp>
      <p:sp>
        <p:nvSpPr>
          <p:cNvPr id="7" name="Rectángulo: esquinas redondeadas 6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F51F57B8-B7CA-4C99-AB11-C1FAA1312DAB}"/>
              </a:ext>
            </a:extLst>
          </p:cNvPr>
          <p:cNvSpPr/>
          <p:nvPr/>
        </p:nvSpPr>
        <p:spPr>
          <a:xfrm>
            <a:off x="8666923" y="3389242"/>
            <a:ext cx="2319131" cy="1258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TOALLA</a:t>
            </a:r>
          </a:p>
        </p:txBody>
      </p:sp>
    </p:spTree>
    <p:extLst>
      <p:ext uri="{BB962C8B-B14F-4D97-AF65-F5344CB8AC3E}">
        <p14:creationId xmlns:p14="http://schemas.microsoft.com/office/powerpoint/2010/main" val="310538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38E6BF-EA2A-49ED-8324-01A05A33A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48" y="585216"/>
            <a:ext cx="9720072" cy="1499616"/>
          </a:xfrm>
        </p:spPr>
        <p:txBody>
          <a:bodyPr>
            <a:normAutofit/>
          </a:bodyPr>
          <a:lstStyle/>
          <a:p>
            <a:r>
              <a:rPr lang="es-ES" sz="3600" b="1" dirty="0"/>
              <a:t>Observa…</a:t>
            </a:r>
          </a:p>
        </p:txBody>
      </p:sp>
      <p:sp>
        <p:nvSpPr>
          <p:cNvPr id="6" name="Botón de acción: Hacia delante o Siguiente 4">
            <a:hlinkClick r:id="" action="ppaction://hlinkshowjump?jump=nextslide" highlightClick="1">
              <a:snd r:embed="rId2" name="click.wav"/>
            </a:hlinkClick>
            <a:extLst>
              <a:ext uri="{FF2B5EF4-FFF2-40B4-BE49-F238E27FC236}">
                <a16:creationId xmlns:a16="http://schemas.microsoft.com/office/drawing/2014/main" id="{7FA14DDB-85D5-4A9B-832F-EEBE1645F49E}"/>
              </a:ext>
            </a:extLst>
          </p:cNvPr>
          <p:cNvSpPr/>
          <p:nvPr/>
        </p:nvSpPr>
        <p:spPr>
          <a:xfrm>
            <a:off x="1203775" y="4890532"/>
            <a:ext cx="1019265" cy="674184"/>
          </a:xfrm>
          <a:prstGeom prst="actionButtonForwardNext">
            <a:avLst/>
          </a:prstGeom>
          <a:solidFill>
            <a:schemeClr val="accent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E97EF36-A3FC-4263-AFA3-B532E48CA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727" y="710192"/>
            <a:ext cx="8361732" cy="543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3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67113C-0572-4BC0-A4EC-71241C41E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863512"/>
            <a:ext cx="9720072" cy="925532"/>
          </a:xfr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6000" b="1" dirty="0"/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68354-B65F-4DFE-9AA0-55D627B3D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S" sz="3200" dirty="0"/>
              <a:t>APARECERÁ UNA ESCENA QUE DEBERÁS OBSERVAR POR UN TIEMPO PARA A CONTINUACIÓN ELEGIR DE LAS TRES OPCIONES LA QUE NO ESTABA</a:t>
            </a:r>
          </a:p>
        </p:txBody>
      </p:sp>
      <p:sp>
        <p:nvSpPr>
          <p:cNvPr id="5" name="Botón de acción: Hacia delante o Siguiente 4">
            <a:hlinkClick r:id="" action="ppaction://hlinkshowjump?jump=nextslide" highlightClick="1">
              <a:snd r:embed="rId2" name="click.wav"/>
            </a:hlinkClick>
            <a:extLst>
              <a:ext uri="{FF2B5EF4-FFF2-40B4-BE49-F238E27FC236}">
                <a16:creationId xmlns:a16="http://schemas.microsoft.com/office/drawing/2014/main" id="{76920762-F1D0-4B9F-B0E9-D2A17CB8EE69}"/>
              </a:ext>
            </a:extLst>
          </p:cNvPr>
          <p:cNvSpPr/>
          <p:nvPr/>
        </p:nvSpPr>
        <p:spPr>
          <a:xfrm>
            <a:off x="5478492" y="5189054"/>
            <a:ext cx="1019265" cy="674184"/>
          </a:xfrm>
          <a:prstGeom prst="actionButtonForwardNext">
            <a:avLst/>
          </a:prstGeom>
          <a:solidFill>
            <a:schemeClr val="accent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5402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08870-7047-4456-9CCD-226809720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b="1" dirty="0"/>
              <a:t>¿QUÉ no estaba?</a:t>
            </a:r>
          </a:p>
        </p:txBody>
      </p:sp>
      <p:sp>
        <p:nvSpPr>
          <p:cNvPr id="4" name="Rectángulo: esquinas redondeadas 3">
            <a:hlinkClick r:id="" action="ppaction://noaction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15C4576A-E06F-460A-BA46-514D1730D1F6}"/>
              </a:ext>
            </a:extLst>
          </p:cNvPr>
          <p:cNvSpPr/>
          <p:nvPr/>
        </p:nvSpPr>
        <p:spPr>
          <a:xfrm>
            <a:off x="1272010" y="3402494"/>
            <a:ext cx="2624327" cy="1258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BOCADILLO</a:t>
            </a:r>
          </a:p>
        </p:txBody>
      </p:sp>
      <p:sp>
        <p:nvSpPr>
          <p:cNvPr id="5" name="Rectángulo: esquinas redondeadas 4">
            <a:hlinkClick r:id="" action="ppaction://noaction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54A8D36E-D6F5-4FD4-8886-F783A46C5AFD}"/>
              </a:ext>
            </a:extLst>
          </p:cNvPr>
          <p:cNvSpPr/>
          <p:nvPr/>
        </p:nvSpPr>
        <p:spPr>
          <a:xfrm>
            <a:off x="4946374" y="2918790"/>
            <a:ext cx="2802834" cy="1258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MANZANA</a:t>
            </a:r>
          </a:p>
        </p:txBody>
      </p:sp>
      <p:sp>
        <p:nvSpPr>
          <p:cNvPr id="7" name="Rectángulo: esquinas redondeadas 6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id="{F51F57B8-B7CA-4C99-AB11-C1FAA1312DAB}"/>
              </a:ext>
            </a:extLst>
          </p:cNvPr>
          <p:cNvSpPr/>
          <p:nvPr/>
        </p:nvSpPr>
        <p:spPr>
          <a:xfrm>
            <a:off x="8799245" y="3402494"/>
            <a:ext cx="2319131" cy="1258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AGUA</a:t>
            </a:r>
          </a:p>
        </p:txBody>
      </p:sp>
    </p:spTree>
    <p:extLst>
      <p:ext uri="{BB962C8B-B14F-4D97-AF65-F5344CB8AC3E}">
        <p14:creationId xmlns:p14="http://schemas.microsoft.com/office/powerpoint/2010/main" val="313511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38E6BF-EA2A-49ED-8324-01A05A33A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48" y="585216"/>
            <a:ext cx="9720072" cy="1499616"/>
          </a:xfrm>
        </p:spPr>
        <p:txBody>
          <a:bodyPr>
            <a:normAutofit/>
          </a:bodyPr>
          <a:lstStyle/>
          <a:p>
            <a:r>
              <a:rPr lang="es-ES" sz="3600" b="1" dirty="0"/>
              <a:t>Observa…</a:t>
            </a:r>
          </a:p>
        </p:txBody>
      </p:sp>
      <p:sp>
        <p:nvSpPr>
          <p:cNvPr id="6" name="Botón de acción: Hacia delante o Siguiente 4">
            <a:hlinkClick r:id="" action="ppaction://hlinkshowjump?jump=nextslide" highlightClick="1">
              <a:snd r:embed="rId2" name="click.wav"/>
            </a:hlinkClick>
            <a:extLst>
              <a:ext uri="{FF2B5EF4-FFF2-40B4-BE49-F238E27FC236}">
                <a16:creationId xmlns:a16="http://schemas.microsoft.com/office/drawing/2014/main" id="{7FA14DDB-85D5-4A9B-832F-EEBE1645F49E}"/>
              </a:ext>
            </a:extLst>
          </p:cNvPr>
          <p:cNvSpPr/>
          <p:nvPr/>
        </p:nvSpPr>
        <p:spPr>
          <a:xfrm>
            <a:off x="1203775" y="4890532"/>
            <a:ext cx="1019265" cy="674184"/>
          </a:xfrm>
          <a:prstGeom prst="actionButtonForwardNext">
            <a:avLst/>
          </a:prstGeom>
          <a:solidFill>
            <a:schemeClr val="accent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B881838-4F78-4D80-8858-1D4351F6C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929" y="585216"/>
            <a:ext cx="8663990" cy="576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8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08870-7047-4456-9CCD-226809720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b="1" dirty="0"/>
              <a:t>¿QUÉ no estaba?</a:t>
            </a:r>
          </a:p>
        </p:txBody>
      </p:sp>
      <p:sp>
        <p:nvSpPr>
          <p:cNvPr id="4" name="Rectángulo: esquinas redondeadas 3">
            <a:hlinkClick r:id="" action="ppaction://noaction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15C4576A-E06F-460A-BA46-514D1730D1F6}"/>
              </a:ext>
            </a:extLst>
          </p:cNvPr>
          <p:cNvSpPr/>
          <p:nvPr/>
        </p:nvSpPr>
        <p:spPr>
          <a:xfrm>
            <a:off x="1113579" y="3389242"/>
            <a:ext cx="2319131" cy="1258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MONO</a:t>
            </a:r>
          </a:p>
        </p:txBody>
      </p:sp>
      <p:sp>
        <p:nvSpPr>
          <p:cNvPr id="5" name="Rectángulo: esquinas redondeadas 4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54A8D36E-D6F5-4FD4-8886-F783A46C5AFD}"/>
              </a:ext>
            </a:extLst>
          </p:cNvPr>
          <p:cNvSpPr/>
          <p:nvPr/>
        </p:nvSpPr>
        <p:spPr>
          <a:xfrm>
            <a:off x="4482747" y="2905538"/>
            <a:ext cx="2802834" cy="1258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TIGRE</a:t>
            </a:r>
          </a:p>
        </p:txBody>
      </p:sp>
      <p:sp>
        <p:nvSpPr>
          <p:cNvPr id="7" name="Rectángulo: esquinas redondeadas 6">
            <a:hlinkClick r:id="" action="ppaction://noaction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F51F57B8-B7CA-4C99-AB11-C1FAA1312DAB}"/>
              </a:ext>
            </a:extLst>
          </p:cNvPr>
          <p:cNvSpPr/>
          <p:nvPr/>
        </p:nvSpPr>
        <p:spPr>
          <a:xfrm>
            <a:off x="8335618" y="3389242"/>
            <a:ext cx="2319131" cy="1258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LORO</a:t>
            </a:r>
          </a:p>
        </p:txBody>
      </p:sp>
    </p:spTree>
    <p:extLst>
      <p:ext uri="{BB962C8B-B14F-4D97-AF65-F5344CB8AC3E}">
        <p14:creationId xmlns:p14="http://schemas.microsoft.com/office/powerpoint/2010/main" val="333420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F74CA15-9CF8-4A63-9C58-0713BCD81E45}"/>
              </a:ext>
            </a:extLst>
          </p:cNvPr>
          <p:cNvSpPr/>
          <p:nvPr/>
        </p:nvSpPr>
        <p:spPr>
          <a:xfrm>
            <a:off x="2257537" y="4916974"/>
            <a:ext cx="7676926" cy="14843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Autora: Psicóloga educativa Karen Marcela Herrera Chang</a:t>
            </a:r>
          </a:p>
          <a:p>
            <a:pPr algn="ctr"/>
            <a:endParaRPr lang="pt-BR" alt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Procedencia de las imágenes SOYVISUAL (</a:t>
            </a: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https://www.soyvisual.org</a:t>
            </a: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 </a:t>
            </a:r>
          </a:p>
          <a:p>
            <a:pPr algn="ctr"/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Licencia: CC (BY-NC-SA). Fundación Orange.</a:t>
            </a:r>
            <a:endParaRPr lang="pt-BR" alt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FDFA99-DD1A-4988-9BEA-73F83E725C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83"/>
          <a:stretch/>
        </p:blipFill>
        <p:spPr>
          <a:xfrm>
            <a:off x="5004531" y="2173148"/>
            <a:ext cx="2182938" cy="2216413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54958F9-FA52-4289-A4DB-9C8BF809DA4C}"/>
              </a:ext>
            </a:extLst>
          </p:cNvPr>
          <p:cNvSpPr txBox="1">
            <a:spLocks/>
          </p:cNvSpPr>
          <p:nvPr/>
        </p:nvSpPr>
        <p:spPr>
          <a:xfrm>
            <a:off x="2438400" y="800226"/>
            <a:ext cx="7315200" cy="1140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9600" b="1" dirty="0">
                <a:solidFill>
                  <a:schemeClr val="accent1"/>
                </a:solidFill>
              </a:rPr>
              <a:t>¡MUY BIEN!</a:t>
            </a:r>
          </a:p>
        </p:txBody>
      </p:sp>
    </p:spTree>
    <p:extLst>
      <p:ext uri="{BB962C8B-B14F-4D97-AF65-F5344CB8AC3E}">
        <p14:creationId xmlns:p14="http://schemas.microsoft.com/office/powerpoint/2010/main" val="60752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38E6BF-EA2A-49ED-8324-01A05A33A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48" y="585216"/>
            <a:ext cx="9720072" cy="1499616"/>
          </a:xfrm>
        </p:spPr>
        <p:txBody>
          <a:bodyPr>
            <a:normAutofit/>
          </a:bodyPr>
          <a:lstStyle/>
          <a:p>
            <a:r>
              <a:rPr lang="es-ES" sz="3600" b="1" dirty="0"/>
              <a:t>Observa…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D3E4106-71CC-4A0F-8182-B211E2758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9" r="1893"/>
          <a:stretch/>
        </p:blipFill>
        <p:spPr>
          <a:xfrm>
            <a:off x="3062641" y="478138"/>
            <a:ext cx="8748994" cy="5901723"/>
          </a:xfrm>
        </p:spPr>
      </p:pic>
      <p:sp>
        <p:nvSpPr>
          <p:cNvPr id="6" name="Botón de acción: Hacia delante o Siguiente 4">
            <a:hlinkClick r:id="" action="ppaction://hlinkshowjump?jump=nextslide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id="{7FA14DDB-85D5-4A9B-832F-EEBE1645F49E}"/>
              </a:ext>
            </a:extLst>
          </p:cNvPr>
          <p:cNvSpPr/>
          <p:nvPr/>
        </p:nvSpPr>
        <p:spPr>
          <a:xfrm>
            <a:off x="1203775" y="4890532"/>
            <a:ext cx="1019265" cy="674184"/>
          </a:xfrm>
          <a:prstGeom prst="actionButtonForwardNext">
            <a:avLst/>
          </a:prstGeom>
          <a:solidFill>
            <a:schemeClr val="accent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040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08870-7047-4456-9CCD-226809720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b="1" dirty="0"/>
              <a:t>¿QUÉ no estaba?</a:t>
            </a:r>
          </a:p>
        </p:txBody>
      </p:sp>
      <p:sp>
        <p:nvSpPr>
          <p:cNvPr id="4" name="Rectángulo: esquinas redondeadas 3">
            <a:hlinkClick r:id="" action="ppaction://noaction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15C4576A-E06F-460A-BA46-514D1730D1F6}"/>
              </a:ext>
            </a:extLst>
          </p:cNvPr>
          <p:cNvSpPr/>
          <p:nvPr/>
        </p:nvSpPr>
        <p:spPr>
          <a:xfrm>
            <a:off x="1113579" y="3389242"/>
            <a:ext cx="2319131" cy="1258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CÍRCULO</a:t>
            </a:r>
          </a:p>
        </p:txBody>
      </p:sp>
      <p:sp>
        <p:nvSpPr>
          <p:cNvPr id="5" name="Rectángulo: esquinas redondeadas 4">
            <a:hlinkClick r:id="" action="ppaction://noaction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54A8D36E-D6F5-4FD4-8886-F783A46C5AFD}"/>
              </a:ext>
            </a:extLst>
          </p:cNvPr>
          <p:cNvSpPr/>
          <p:nvPr/>
        </p:nvSpPr>
        <p:spPr>
          <a:xfrm>
            <a:off x="4482747" y="2905538"/>
            <a:ext cx="2802834" cy="1258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CUADRADO</a:t>
            </a:r>
          </a:p>
        </p:txBody>
      </p:sp>
      <p:sp>
        <p:nvSpPr>
          <p:cNvPr id="6" name="Rectángulo: esquinas redondeadas 5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id="{935F182D-21BA-4FB0-8B33-2AC90D90B6E5}"/>
              </a:ext>
            </a:extLst>
          </p:cNvPr>
          <p:cNvSpPr/>
          <p:nvPr/>
        </p:nvSpPr>
        <p:spPr>
          <a:xfrm>
            <a:off x="8335618" y="3389242"/>
            <a:ext cx="2544418" cy="1258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CORAZÓN</a:t>
            </a:r>
          </a:p>
        </p:txBody>
      </p:sp>
    </p:spTree>
    <p:extLst>
      <p:ext uri="{BB962C8B-B14F-4D97-AF65-F5344CB8AC3E}">
        <p14:creationId xmlns:p14="http://schemas.microsoft.com/office/powerpoint/2010/main" val="9110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38E6BF-EA2A-49ED-8324-01A05A33A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48" y="585216"/>
            <a:ext cx="9720072" cy="1499616"/>
          </a:xfrm>
        </p:spPr>
        <p:txBody>
          <a:bodyPr>
            <a:normAutofit/>
          </a:bodyPr>
          <a:lstStyle/>
          <a:p>
            <a:r>
              <a:rPr lang="es-ES" sz="3600" b="1" dirty="0"/>
              <a:t>Observa…</a:t>
            </a:r>
          </a:p>
        </p:txBody>
      </p:sp>
      <p:sp>
        <p:nvSpPr>
          <p:cNvPr id="6" name="Botón de acción: Hacia delante o Siguiente 4">
            <a:hlinkClick r:id="" action="ppaction://hlinkshowjump?jump=nextslide" highlightClick="1">
              <a:snd r:embed="rId2" name="click.wav"/>
            </a:hlinkClick>
            <a:extLst>
              <a:ext uri="{FF2B5EF4-FFF2-40B4-BE49-F238E27FC236}">
                <a16:creationId xmlns:a16="http://schemas.microsoft.com/office/drawing/2014/main" id="{7FA14DDB-85D5-4A9B-832F-EEBE1645F49E}"/>
              </a:ext>
            </a:extLst>
          </p:cNvPr>
          <p:cNvSpPr/>
          <p:nvPr/>
        </p:nvSpPr>
        <p:spPr>
          <a:xfrm>
            <a:off x="1203775" y="4890532"/>
            <a:ext cx="1019265" cy="674184"/>
          </a:xfrm>
          <a:prstGeom prst="actionButtonForwardNext">
            <a:avLst/>
          </a:prstGeom>
          <a:solidFill>
            <a:schemeClr val="accent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Marcador de contenido 4">
            <a:extLst>
              <a:ext uri="{FF2B5EF4-FFF2-40B4-BE49-F238E27FC236}">
                <a16:creationId xmlns:a16="http://schemas.microsoft.com/office/drawing/2014/main" id="{32E759C8-17D2-494A-89B1-9E58759FD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252" y="344688"/>
            <a:ext cx="8697759" cy="616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3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08870-7047-4456-9CCD-226809720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b="1" dirty="0"/>
              <a:t>¿QUÉ no estaba?</a:t>
            </a:r>
          </a:p>
        </p:txBody>
      </p:sp>
      <p:sp>
        <p:nvSpPr>
          <p:cNvPr id="4" name="Rectángulo: esquinas redondeadas 3">
            <a:hlinkClick r:id="" action="ppaction://hlinkshowjump?jump=nex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5C4576A-E06F-460A-BA46-514D1730D1F6}"/>
              </a:ext>
            </a:extLst>
          </p:cNvPr>
          <p:cNvSpPr/>
          <p:nvPr/>
        </p:nvSpPr>
        <p:spPr>
          <a:xfrm>
            <a:off x="1113579" y="3389242"/>
            <a:ext cx="2319131" cy="1258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TORO</a:t>
            </a:r>
          </a:p>
        </p:txBody>
      </p:sp>
      <p:sp>
        <p:nvSpPr>
          <p:cNvPr id="5" name="Rectángulo: esquinas redondeadas 4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54A8D36E-D6F5-4FD4-8886-F783A46C5AFD}"/>
              </a:ext>
            </a:extLst>
          </p:cNvPr>
          <p:cNvSpPr/>
          <p:nvPr/>
        </p:nvSpPr>
        <p:spPr>
          <a:xfrm>
            <a:off x="4482747" y="2905538"/>
            <a:ext cx="2802834" cy="1258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GALLINA</a:t>
            </a:r>
          </a:p>
        </p:txBody>
      </p:sp>
      <p:sp>
        <p:nvSpPr>
          <p:cNvPr id="7" name="Rectángulo: esquinas redondeadas 6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F51F57B8-B7CA-4C99-AB11-C1FAA1312DAB}"/>
              </a:ext>
            </a:extLst>
          </p:cNvPr>
          <p:cNvSpPr/>
          <p:nvPr/>
        </p:nvSpPr>
        <p:spPr>
          <a:xfrm>
            <a:off x="8335618" y="3389242"/>
            <a:ext cx="2319131" cy="1258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VACA</a:t>
            </a:r>
          </a:p>
        </p:txBody>
      </p:sp>
    </p:spTree>
    <p:extLst>
      <p:ext uri="{BB962C8B-B14F-4D97-AF65-F5344CB8AC3E}">
        <p14:creationId xmlns:p14="http://schemas.microsoft.com/office/powerpoint/2010/main" val="16237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38E6BF-EA2A-49ED-8324-01A05A33A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48" y="585216"/>
            <a:ext cx="9720072" cy="1499616"/>
          </a:xfrm>
        </p:spPr>
        <p:txBody>
          <a:bodyPr>
            <a:normAutofit/>
          </a:bodyPr>
          <a:lstStyle/>
          <a:p>
            <a:r>
              <a:rPr lang="es-ES" sz="3600" b="1" dirty="0"/>
              <a:t>Observa…</a:t>
            </a:r>
          </a:p>
        </p:txBody>
      </p:sp>
      <p:sp>
        <p:nvSpPr>
          <p:cNvPr id="6" name="Botón de acción: Hacia delante o Siguiente 4">
            <a:hlinkClick r:id="" action="ppaction://hlinkshowjump?jump=nextslide" highlightClick="1">
              <a:snd r:embed="rId2" name="click.wav"/>
            </a:hlinkClick>
            <a:extLst>
              <a:ext uri="{FF2B5EF4-FFF2-40B4-BE49-F238E27FC236}">
                <a16:creationId xmlns:a16="http://schemas.microsoft.com/office/drawing/2014/main" id="{7FA14DDB-85D5-4A9B-832F-EEBE1645F49E}"/>
              </a:ext>
            </a:extLst>
          </p:cNvPr>
          <p:cNvSpPr/>
          <p:nvPr/>
        </p:nvSpPr>
        <p:spPr>
          <a:xfrm>
            <a:off x="1203775" y="4890532"/>
            <a:ext cx="1019265" cy="674184"/>
          </a:xfrm>
          <a:prstGeom prst="actionButtonForwardNext">
            <a:avLst/>
          </a:prstGeom>
          <a:solidFill>
            <a:schemeClr val="accent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Marcador de contenido 6">
            <a:extLst>
              <a:ext uri="{FF2B5EF4-FFF2-40B4-BE49-F238E27FC236}">
                <a16:creationId xmlns:a16="http://schemas.microsoft.com/office/drawing/2014/main" id="{C13DEAE1-390A-4965-BC6E-2FB370C70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73398" y="423514"/>
            <a:ext cx="8485367" cy="6010971"/>
          </a:xfrm>
        </p:spPr>
      </p:pic>
    </p:spTree>
    <p:extLst>
      <p:ext uri="{BB962C8B-B14F-4D97-AF65-F5344CB8AC3E}">
        <p14:creationId xmlns:p14="http://schemas.microsoft.com/office/powerpoint/2010/main" val="423249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08870-7047-4456-9CCD-226809720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b="1" dirty="0"/>
              <a:t>¿QUÉ no estaba?</a:t>
            </a:r>
          </a:p>
        </p:txBody>
      </p:sp>
      <p:sp>
        <p:nvSpPr>
          <p:cNvPr id="4" name="Rectángulo: esquinas redondeadas 3">
            <a:hlinkClick r:id="" action="ppaction://noaction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15C4576A-E06F-460A-BA46-514D1730D1F6}"/>
              </a:ext>
            </a:extLst>
          </p:cNvPr>
          <p:cNvSpPr/>
          <p:nvPr/>
        </p:nvSpPr>
        <p:spPr>
          <a:xfrm>
            <a:off x="1113579" y="3389242"/>
            <a:ext cx="2319131" cy="1258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PELOTA</a:t>
            </a:r>
          </a:p>
        </p:txBody>
      </p:sp>
      <p:sp>
        <p:nvSpPr>
          <p:cNvPr id="5" name="Rectángulo: esquinas redondeadas 4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id="{54A8D36E-D6F5-4FD4-8886-F783A46C5AFD}"/>
              </a:ext>
            </a:extLst>
          </p:cNvPr>
          <p:cNvSpPr/>
          <p:nvPr/>
        </p:nvSpPr>
        <p:spPr>
          <a:xfrm>
            <a:off x="4482747" y="2905538"/>
            <a:ext cx="2802834" cy="1258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RELOJ</a:t>
            </a:r>
          </a:p>
        </p:txBody>
      </p:sp>
      <p:sp>
        <p:nvSpPr>
          <p:cNvPr id="7" name="Rectángulo: esquinas redondeadas 6">
            <a:hlinkClick r:id="" action="ppaction://noaction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F51F57B8-B7CA-4C99-AB11-C1FAA1312DAB}"/>
              </a:ext>
            </a:extLst>
          </p:cNvPr>
          <p:cNvSpPr/>
          <p:nvPr/>
        </p:nvSpPr>
        <p:spPr>
          <a:xfrm>
            <a:off x="8335618" y="3389242"/>
            <a:ext cx="3087756" cy="1258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COLCHONETA</a:t>
            </a:r>
          </a:p>
        </p:txBody>
      </p:sp>
    </p:spTree>
    <p:extLst>
      <p:ext uri="{BB962C8B-B14F-4D97-AF65-F5344CB8AC3E}">
        <p14:creationId xmlns:p14="http://schemas.microsoft.com/office/powerpoint/2010/main" val="50235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38E6BF-EA2A-49ED-8324-01A05A33A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48" y="585216"/>
            <a:ext cx="9720072" cy="1499616"/>
          </a:xfrm>
        </p:spPr>
        <p:txBody>
          <a:bodyPr>
            <a:normAutofit/>
          </a:bodyPr>
          <a:lstStyle/>
          <a:p>
            <a:r>
              <a:rPr lang="es-ES" sz="3600" b="1" dirty="0"/>
              <a:t>Observa…</a:t>
            </a:r>
          </a:p>
        </p:txBody>
      </p:sp>
      <p:sp>
        <p:nvSpPr>
          <p:cNvPr id="6" name="Botón de acción: Hacia delante o Siguiente 4">
            <a:hlinkClick r:id="" action="ppaction://hlinkshowjump?jump=nextslide" highlightClick="1">
              <a:snd r:embed="rId2" name="click.wav"/>
            </a:hlinkClick>
            <a:extLst>
              <a:ext uri="{FF2B5EF4-FFF2-40B4-BE49-F238E27FC236}">
                <a16:creationId xmlns:a16="http://schemas.microsoft.com/office/drawing/2014/main" id="{7FA14DDB-85D5-4A9B-832F-EEBE1645F49E}"/>
              </a:ext>
            </a:extLst>
          </p:cNvPr>
          <p:cNvSpPr/>
          <p:nvPr/>
        </p:nvSpPr>
        <p:spPr>
          <a:xfrm>
            <a:off x="1203775" y="4890532"/>
            <a:ext cx="1019265" cy="674184"/>
          </a:xfrm>
          <a:prstGeom prst="actionButtonForwardNext">
            <a:avLst/>
          </a:prstGeom>
          <a:solidFill>
            <a:schemeClr val="accent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00C8D929-373E-4C89-9350-07618BED9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11" t="1111" b="-1"/>
          <a:stretch/>
        </p:blipFill>
        <p:spPr>
          <a:xfrm>
            <a:off x="3220279" y="554801"/>
            <a:ext cx="8623716" cy="5748397"/>
          </a:xfrm>
        </p:spPr>
      </p:pic>
    </p:spTree>
    <p:extLst>
      <p:ext uri="{BB962C8B-B14F-4D97-AF65-F5344CB8AC3E}">
        <p14:creationId xmlns:p14="http://schemas.microsoft.com/office/powerpoint/2010/main" val="243931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67</TotalTime>
  <Words>197</Words>
  <Application>Microsoft Office PowerPoint</Application>
  <PresentationFormat>Panorámica</PresentationFormat>
  <Paragraphs>65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Tw Cen MT</vt:lpstr>
      <vt:lpstr>Tw Cen MT Condensed</vt:lpstr>
      <vt:lpstr>Wingdings 3</vt:lpstr>
      <vt:lpstr>Integral</vt:lpstr>
      <vt:lpstr>¿QUÉ NO ESTABA?</vt:lpstr>
      <vt:lpstr>INSTRUCCIONES</vt:lpstr>
      <vt:lpstr>Observa…</vt:lpstr>
      <vt:lpstr>¿QUÉ no estaba?</vt:lpstr>
      <vt:lpstr>Observa…</vt:lpstr>
      <vt:lpstr>¿QUÉ no estaba?</vt:lpstr>
      <vt:lpstr>Observa…</vt:lpstr>
      <vt:lpstr>¿QUÉ no estaba?</vt:lpstr>
      <vt:lpstr>Observa…</vt:lpstr>
      <vt:lpstr>¿QUÉ no estaba?</vt:lpstr>
      <vt:lpstr>Observa…</vt:lpstr>
      <vt:lpstr>¿QUÉ no estaba?</vt:lpstr>
      <vt:lpstr>Observa…</vt:lpstr>
      <vt:lpstr>¿QUÉ no estaba?</vt:lpstr>
      <vt:lpstr>Observa…</vt:lpstr>
      <vt:lpstr>¿QUÉ no estaba?</vt:lpstr>
      <vt:lpstr>Observa…</vt:lpstr>
      <vt:lpstr>¿QUÉ no estaba?</vt:lpstr>
      <vt:lpstr>Observa…</vt:lpstr>
      <vt:lpstr>¿QUÉ no estaba?</vt:lpstr>
      <vt:lpstr>Observa…</vt:lpstr>
      <vt:lpstr>¿QUÉ no estaba?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NO ESTABA?</dc:title>
  <dc:creator>Karen</dc:creator>
  <cp:lastModifiedBy>Karen</cp:lastModifiedBy>
  <cp:revision>4</cp:revision>
  <dcterms:created xsi:type="dcterms:W3CDTF">2022-01-07T12:12:56Z</dcterms:created>
  <dcterms:modified xsi:type="dcterms:W3CDTF">2022-01-07T17:24:59Z</dcterms:modified>
</cp:coreProperties>
</file>