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7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" initials="K" lastIdx="1" clrIdx="0">
    <p:extLst>
      <p:ext uri="{19B8F6BF-5375-455C-9EA6-DF929625EA0E}">
        <p15:presenceInfo xmlns:p15="http://schemas.microsoft.com/office/powerpoint/2012/main" userId="Ka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6.xml"/><Relationship Id="rId7" Type="http://schemas.openxmlformats.org/officeDocument/2006/relationships/image" Target="../media/image2.wmf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1.wav"/><Relationship Id="rId5" Type="http://schemas.openxmlformats.org/officeDocument/2006/relationships/image" Target="../media/image10.tmp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8.xml"/><Relationship Id="rId7" Type="http://schemas.openxmlformats.org/officeDocument/2006/relationships/image" Target="../media/image2.wmf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9.vml"/><Relationship Id="rId6" Type="http://schemas.openxmlformats.org/officeDocument/2006/relationships/audio" Target="../media/audio1.wav"/><Relationship Id="rId5" Type="http://schemas.openxmlformats.org/officeDocument/2006/relationships/image" Target="../media/image11.tmp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0.xml"/><Relationship Id="rId7" Type="http://schemas.openxmlformats.org/officeDocument/2006/relationships/image" Target="../media/image2.wmf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0.vml"/><Relationship Id="rId6" Type="http://schemas.openxmlformats.org/officeDocument/2006/relationships/audio" Target="../media/audio1.wav"/><Relationship Id="rId5" Type="http://schemas.openxmlformats.org/officeDocument/2006/relationships/image" Target="../media/image12.tmp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2.xml"/><Relationship Id="rId7" Type="http://schemas.openxmlformats.org/officeDocument/2006/relationships/image" Target="../media/image2.wmf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11.vml"/><Relationship Id="rId6" Type="http://schemas.openxmlformats.org/officeDocument/2006/relationships/audio" Target="../media/audio1.wav"/><Relationship Id="rId5" Type="http://schemas.openxmlformats.org/officeDocument/2006/relationships/image" Target="../media/image13.tmp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4.xml"/><Relationship Id="rId7" Type="http://schemas.openxmlformats.org/officeDocument/2006/relationships/image" Target="../media/image2.wmf"/><Relationship Id="rId2" Type="http://schemas.openxmlformats.org/officeDocument/2006/relationships/control" Target="../activeX/activeX23.xml"/><Relationship Id="rId1" Type="http://schemas.openxmlformats.org/officeDocument/2006/relationships/vmlDrawing" Target="../drawings/vmlDrawing12.vml"/><Relationship Id="rId6" Type="http://schemas.openxmlformats.org/officeDocument/2006/relationships/audio" Target="../media/audio1.wav"/><Relationship Id="rId5" Type="http://schemas.openxmlformats.org/officeDocument/2006/relationships/image" Target="../media/image14.tmp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6.xml"/><Relationship Id="rId7" Type="http://schemas.openxmlformats.org/officeDocument/2006/relationships/image" Target="../media/image2.wmf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13.vml"/><Relationship Id="rId6" Type="http://schemas.openxmlformats.org/officeDocument/2006/relationships/audio" Target="../media/audio1.wav"/><Relationship Id="rId5" Type="http://schemas.openxmlformats.org/officeDocument/2006/relationships/image" Target="../media/image15.tmp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8.xml"/><Relationship Id="rId7" Type="http://schemas.openxmlformats.org/officeDocument/2006/relationships/image" Target="../media/image2.wmf"/><Relationship Id="rId2" Type="http://schemas.openxmlformats.org/officeDocument/2006/relationships/control" Target="../activeX/activeX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tmp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0.xml"/><Relationship Id="rId7" Type="http://schemas.openxmlformats.org/officeDocument/2006/relationships/image" Target="../media/image2.wmf"/><Relationship Id="rId2" Type="http://schemas.openxmlformats.org/officeDocument/2006/relationships/control" Target="../activeX/activeX29.xml"/><Relationship Id="rId1" Type="http://schemas.openxmlformats.org/officeDocument/2006/relationships/vmlDrawing" Target="../drawings/vmlDrawing15.vml"/><Relationship Id="rId6" Type="http://schemas.openxmlformats.org/officeDocument/2006/relationships/audio" Target="../media/audio1.wav"/><Relationship Id="rId5" Type="http://schemas.openxmlformats.org/officeDocument/2006/relationships/image" Target="../media/image17.tmp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2.xml"/><Relationship Id="rId7" Type="http://schemas.openxmlformats.org/officeDocument/2006/relationships/image" Target="../media/image2.wmf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16.vml"/><Relationship Id="rId6" Type="http://schemas.openxmlformats.org/officeDocument/2006/relationships/audio" Target="../media/audio1.wav"/><Relationship Id="rId5" Type="http://schemas.openxmlformats.org/officeDocument/2006/relationships/image" Target="../media/image18.tmp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4.xml"/><Relationship Id="rId7" Type="http://schemas.openxmlformats.org/officeDocument/2006/relationships/image" Target="../media/image2.wmf"/><Relationship Id="rId2" Type="http://schemas.openxmlformats.org/officeDocument/2006/relationships/control" Target="../activeX/activeX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tmp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6.xml"/><Relationship Id="rId7" Type="http://schemas.openxmlformats.org/officeDocument/2006/relationships/image" Target="../media/image2.wmf"/><Relationship Id="rId2" Type="http://schemas.openxmlformats.org/officeDocument/2006/relationships/control" Target="../activeX/activeX35.xml"/><Relationship Id="rId1" Type="http://schemas.openxmlformats.org/officeDocument/2006/relationships/vmlDrawing" Target="../drawings/vmlDrawing18.vml"/><Relationship Id="rId6" Type="http://schemas.openxmlformats.org/officeDocument/2006/relationships/audio" Target="../media/audio1.wav"/><Relationship Id="rId5" Type="http://schemas.openxmlformats.org/officeDocument/2006/relationships/image" Target="../media/image20.tmp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8.xml"/><Relationship Id="rId7" Type="http://schemas.openxmlformats.org/officeDocument/2006/relationships/image" Target="../media/image2.wmf"/><Relationship Id="rId2" Type="http://schemas.openxmlformats.org/officeDocument/2006/relationships/control" Target="../activeX/activeX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tmp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0.xml"/><Relationship Id="rId7" Type="http://schemas.openxmlformats.org/officeDocument/2006/relationships/image" Target="../media/image2.wmf"/><Relationship Id="rId2" Type="http://schemas.openxmlformats.org/officeDocument/2006/relationships/control" Target="../activeX/activeX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2.tmp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mp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7" Type="http://schemas.openxmlformats.org/officeDocument/2006/relationships/image" Target="../media/image2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tmp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2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5" Type="http://schemas.openxmlformats.org/officeDocument/2006/relationships/image" Target="../media/image5.tmp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7" Type="http://schemas.openxmlformats.org/officeDocument/2006/relationships/image" Target="../media/image2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5" Type="http://schemas.openxmlformats.org/officeDocument/2006/relationships/image" Target="../media/image6.tmp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0.xml"/><Relationship Id="rId7" Type="http://schemas.openxmlformats.org/officeDocument/2006/relationships/image" Target="../media/image2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5" Type="http://schemas.openxmlformats.org/officeDocument/2006/relationships/image" Target="../media/image7.tmp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2.xml"/><Relationship Id="rId7" Type="http://schemas.openxmlformats.org/officeDocument/2006/relationships/image" Target="../media/image2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1.wav"/><Relationship Id="rId5" Type="http://schemas.openxmlformats.org/officeDocument/2006/relationships/image" Target="../media/image8.tmp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4.xml"/><Relationship Id="rId7" Type="http://schemas.openxmlformats.org/officeDocument/2006/relationships/image" Target="../media/image2.wmf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7.vml"/><Relationship Id="rId6" Type="http://schemas.openxmlformats.org/officeDocument/2006/relationships/audio" Target="../media/audio1.wav"/><Relationship Id="rId5" Type="http://schemas.openxmlformats.org/officeDocument/2006/relationships/image" Target="../media/image9.tmp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CC6DC-7CBD-4C38-BDA3-78243C2AF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732694"/>
            <a:ext cx="7772400" cy="146304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8000" b="1" dirty="0"/>
              <a:t>¿Qué Y DÓNDE?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62AD077-748B-4190-8DC6-BC4662B49826}"/>
              </a:ext>
            </a:extLst>
          </p:cNvPr>
          <p:cNvSpPr/>
          <p:nvPr/>
        </p:nvSpPr>
        <p:spPr>
          <a:xfrm>
            <a:off x="2257537" y="5140109"/>
            <a:ext cx="7676926" cy="104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78DF115-69F6-45B3-90AF-309EDFC6DA1A}"/>
              </a:ext>
            </a:extLst>
          </p:cNvPr>
          <p:cNvSpPr txBox="1">
            <a:spLocks/>
          </p:cNvSpPr>
          <p:nvPr/>
        </p:nvSpPr>
        <p:spPr>
          <a:xfrm>
            <a:off x="4144806" y="2756783"/>
            <a:ext cx="3902387" cy="134443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solidFill>
                  <a:schemeClr val="tx1"/>
                </a:solidFill>
              </a:rPr>
              <a:t>COMPRENSIÓN DE PREGUNTAS DE ACCIONES Y LUGARES 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55CC1886-EF49-41B9-89A6-C802E8103238}"/>
              </a:ext>
            </a:extLst>
          </p:cNvPr>
          <p:cNvSpPr/>
          <p:nvPr/>
        </p:nvSpPr>
        <p:spPr>
          <a:xfrm>
            <a:off x="10705584" y="5325531"/>
            <a:ext cx="1019265" cy="674184"/>
          </a:xfrm>
          <a:prstGeom prst="actionButtonForwardNext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5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1C3483-31F5-4D38-A55C-8DC504841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30272" cy="426779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1BC2CEC-CB07-4A5D-9D88-F9C36A73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 La MADRE?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825A024-1C65-4CCF-9BFB-490EA6FAFA88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LA MADRE Y SU BEBE?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5DD6BE2A-6C48-4AFF-8EC2-830FD3D8DA64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8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5E3D77A8-A46B-4010-9665-C5CBA7557C6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9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FEBE78D3-D083-4A5A-816E-1743568EFD9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010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8B0573-08B1-49A7-99B1-14CA33CBF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30272" cy="424874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581C76-CC74-4493-9BD7-58027FED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 EL PADRE?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DD64101-B8E9-4E5A-8317-503EC396FA9D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EL PADRE Y LA HIJA?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4DF5EEC-664C-4255-B487-02D604E72CFF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32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11E67445-0A86-496C-ADF9-A772AB731F3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3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B9A61311-E413-4406-A004-543176CD31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271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1E4FD7-BCA9-4B4B-8EA2-CF02A7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8"/>
          <a:stretch/>
        </p:blipFill>
        <p:spPr>
          <a:xfrm>
            <a:off x="983566" y="1071233"/>
            <a:ext cx="6542893" cy="425826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45FC9BD-8BA9-4887-88BA-061B47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 La ABUELA?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0A27937-7D33-473C-B240-C40E07842522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LA ABUELA?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B8F4D47C-7618-4208-9AAA-A1781FCCB3B9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6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14AE38D8-872B-494D-8531-0368294CC3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7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50666E74-9A5C-4EE9-A9B4-6DFF93DBF2B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994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0815B9-C1F3-4929-A65A-E9086AF4A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01693" cy="428684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EE2DB9C-B63D-42E9-AB6B-C62CEE0F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cap="none" dirty="0"/>
              <a:t>¿QUÉ HACEN LOS NIÑOS?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D98E3D7-3DAC-43CF-9914-9B07E8FD842E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LOS NIÑOS?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02FD436E-2A4F-44FB-A322-7197236C51DB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80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CFE2DBEE-4A5D-412E-925C-3915E7E97A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1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C90BD63E-FEC3-43CD-83E8-96D3408357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870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F6C1C9-3943-49AD-90F0-203E613D5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94432" cy="4320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E6A7F06-3F34-4AA5-B117-9D3E653A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 EL HERMANO MAYOR?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B07172D-227F-4134-B273-F85FDFB9443D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LOS HERMANOS?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3E858989-1E5E-474F-B0DD-08FAECEE3DFC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04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D6CEFFD0-C2E2-407C-9D06-34B5A7162DF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5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58EB2F6-1C12-48D0-B503-27218DA478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171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D8D7DD-C175-44FB-86F3-475BC2CEE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01693" cy="403916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7D2D329-A610-415F-B283-AE88D71F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 La niña?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854704-5353-441F-AAF0-E0F52A6F4F47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LA niña?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2CA6D29-9B43-46C0-86B9-295F9651BE40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28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EA89309E-AF71-4DFD-8534-DF6E95A523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9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8F7A04CE-1C64-4210-B474-277F3D902AC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909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8A4C1D7-D333-4F6B-B00A-9F2C90E58D5B}"/>
              </a:ext>
            </a:extLst>
          </p:cNvPr>
          <p:cNvSpPr txBox="1">
            <a:spLocks/>
          </p:cNvSpPr>
          <p:nvPr/>
        </p:nvSpPr>
        <p:spPr>
          <a:xfrm>
            <a:off x="7838193" y="1071233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/>
              <a:t>¿Qué hace La niña?</a:t>
            </a:r>
            <a:endParaRPr lang="es-ES" sz="40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38FC521-688D-4D62-98AB-D182E4EB338C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LA niña?</a:t>
            </a:r>
          </a:p>
        </p:txBody>
      </p:sp>
      <p:sp>
        <p:nvSpPr>
          <p:cNvPr id="8" name="Botón de acción: Hacia delante o Siguiente 4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01B5A3AD-291E-412C-82E7-FF776BB555DF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C8835E-4E19-4BF2-827A-FA7350363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66" y="1071233"/>
            <a:ext cx="6382641" cy="422969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352" name="TextBox2" r:id="rId2" imgW="4057560" imgH="495360"/>
        </mc:Choice>
        <mc:Fallback>
          <p:control name="TextBox2" r:id="rId2" imgW="4057560" imgH="49536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C70548CB-F45C-4150-B9B0-AD98F728A2A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53" name="TextBox1" r:id="rId3" imgW="4057560" imgH="495360"/>
        </mc:Choice>
        <mc:Fallback>
          <p:control name="TextBox1" r:id="rId3" imgW="4057560" imgH="49536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AB6336F9-1649-42BE-BA99-0ECC76CF91B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686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D7F2B0-1420-4CB0-8BE6-33E89BF8F9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"/>
          <a:stretch/>
        </p:blipFill>
        <p:spPr>
          <a:xfrm>
            <a:off x="983566" y="1071233"/>
            <a:ext cx="6386132" cy="42963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346CF28-81B8-4A4A-A47C-2C8FE3E4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hacen LOS ALUMNOS?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471B7DC-D70D-4A4F-A517-12C95791385E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LOS ALUMNOS?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53E69F83-86E4-4426-893A-0451B00E5D5C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76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F36F84B8-B25A-4FDA-8725-FD3F4AC9CE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7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5E853C8A-CE12-45A1-B0E2-E240832311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62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47E582-91A8-4A20-83A0-725818501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70356" cy="4320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EE917E-451F-4B0A-BBE6-9285B6213323}"/>
              </a:ext>
            </a:extLst>
          </p:cNvPr>
          <p:cNvSpPr txBox="1">
            <a:spLocks/>
          </p:cNvSpPr>
          <p:nvPr/>
        </p:nvSpPr>
        <p:spPr>
          <a:xfrm>
            <a:off x="7838193" y="1071233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cap="none" dirty="0"/>
              <a:t>¿QUÉ HACEN LOS NIÑOS?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52E064B-20E8-4729-83DA-3AC623727825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LA ABUELA?</a:t>
            </a:r>
          </a:p>
        </p:txBody>
      </p:sp>
      <p:sp>
        <p:nvSpPr>
          <p:cNvPr id="9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8930927F-DE48-4B07-8582-70610869DE10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00" name="TextBox2" r:id="rId2" imgW="4057560" imgH="495360"/>
        </mc:Choice>
        <mc:Fallback>
          <p:control name="TextBox2" r:id="rId2" imgW="4057560" imgH="49536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F16EAAF1-FA75-42A7-9664-41DA944AB15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401" name="TextBox1" r:id="rId3" imgW="4057560" imgH="495360"/>
        </mc:Choice>
        <mc:Fallback>
          <p:control name="TextBox1" r:id="rId3" imgW="4057560" imgH="49536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402B14B6-0C8F-45F7-8FA3-D4C40BF09F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25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8C430A1-931B-4157-91E2-01327C133232}"/>
              </a:ext>
            </a:extLst>
          </p:cNvPr>
          <p:cNvSpPr txBox="1">
            <a:spLocks/>
          </p:cNvSpPr>
          <p:nvPr/>
        </p:nvSpPr>
        <p:spPr>
          <a:xfrm>
            <a:off x="7838193" y="1071233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¿Qué hace EL ABUELO?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0F5874-0E0D-42C6-B1B4-C4A5E8420287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EL ABUELO?</a:t>
            </a:r>
          </a:p>
        </p:txBody>
      </p:sp>
      <p:sp>
        <p:nvSpPr>
          <p:cNvPr id="8" name="Botón de acción: Hacia delante o Siguiente 4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7CC0919D-2F73-4241-B891-808F9C3EEA18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E50B10-FCA3-4879-8569-07070B80F0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9"/>
          <a:stretch/>
        </p:blipFill>
        <p:spPr>
          <a:xfrm>
            <a:off x="983566" y="1071233"/>
            <a:ext cx="6393706" cy="417253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8448" name="TextBox2" r:id="rId2" imgW="4057560" imgH="495360"/>
        </mc:Choice>
        <mc:Fallback>
          <p:control name="TextBox2" r:id="rId2" imgW="4057560" imgH="49536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6057C6E0-9BDF-4421-B3FF-1B0AAC7C9F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49" name="TextBox1" r:id="rId3" imgW="4057560" imgH="495360"/>
        </mc:Choice>
        <mc:Fallback>
          <p:control name="TextBox1" r:id="rId3" imgW="4057560" imgH="49536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445794ED-6A0F-4907-833A-9DDBE36736D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818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55F48-66A8-4A68-B10B-97A4161A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ES" sz="3200" dirty="0"/>
              <a:t>DEBERÁS OBSERVAR LAS IMÁGENES Y RESPONDER A LAS PREGUNTAS DE FORMA ABREVIADA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2D7531-607A-4B84-8CBB-83478C2D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863512"/>
            <a:ext cx="9720072" cy="925532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b="1" dirty="0"/>
              <a:t>INSTRUCCIONES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104F9D04-B7D6-40FC-B9BB-DC21239352D2}"/>
              </a:ext>
            </a:extLst>
          </p:cNvPr>
          <p:cNvSpPr/>
          <p:nvPr/>
        </p:nvSpPr>
        <p:spPr>
          <a:xfrm>
            <a:off x="5478492" y="5189054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2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A0BA6E59-34E7-4A82-86AC-553BD0A42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44"/>
          <a:stretch/>
        </p:blipFill>
        <p:spPr>
          <a:xfrm>
            <a:off x="1024128" y="1727573"/>
            <a:ext cx="6304324" cy="4476830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23E7C0-A894-491A-A295-4F5B30AF264E}"/>
              </a:ext>
            </a:extLst>
          </p:cNvPr>
          <p:cNvSpPr txBox="1">
            <a:spLocks/>
          </p:cNvSpPr>
          <p:nvPr/>
        </p:nvSpPr>
        <p:spPr>
          <a:xfrm>
            <a:off x="7838193" y="1071233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cap="none" dirty="0"/>
              <a:t>¿QUÉ HACE EL NIÑO?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68FB769-FFB7-4EB6-BE37-A485816CB1F9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EL NIÑO Y LA niña?</a:t>
            </a:r>
          </a:p>
        </p:txBody>
      </p:sp>
      <p:sp>
        <p:nvSpPr>
          <p:cNvPr id="9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B013C514-9763-439B-88D7-BE32EDD24186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72" name="TextBox2" r:id="rId2" imgW="4057560" imgH="495360"/>
        </mc:Choice>
        <mc:Fallback>
          <p:control name="TextBox2" r:id="rId2" imgW="4057560" imgH="49536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D20230DF-8A69-4D7F-A14D-C0947A08C9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73" name="TextBox1" r:id="rId3" imgW="4057560" imgH="495360"/>
        </mc:Choice>
        <mc:Fallback>
          <p:control name="TextBox1" r:id="rId3" imgW="4057560" imgH="49536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75DF5DAE-E1E9-4333-B355-13A2655B2D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4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9E70BF2-10D4-4E99-92A4-F1180F4C05BA}"/>
              </a:ext>
            </a:extLst>
          </p:cNvPr>
          <p:cNvSpPr txBox="1">
            <a:spLocks/>
          </p:cNvSpPr>
          <p:nvPr/>
        </p:nvSpPr>
        <p:spPr>
          <a:xfrm>
            <a:off x="7838193" y="1071233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¿Qué hace LA PAREJA?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1FADBA-C1A5-4A3B-9AB9-C8205D922935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LA PAREJA?</a:t>
            </a:r>
          </a:p>
        </p:txBody>
      </p:sp>
      <p:sp>
        <p:nvSpPr>
          <p:cNvPr id="8" name="Botón de acción: Hacia delante o Siguiente 4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D715F249-FFEC-4892-9BFE-5BA8B9AA853B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01D13C-581F-494A-A323-F01F7C8BC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66" y="1071233"/>
            <a:ext cx="6420746" cy="422969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496" name="TextBox2" r:id="rId2" imgW="4057560" imgH="495360"/>
        </mc:Choice>
        <mc:Fallback>
          <p:control name="TextBox2" r:id="rId2" imgW="4057560" imgH="49536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F8502676-7E93-477E-A56F-EB5FC29E43A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497" name="TextBox1" r:id="rId3" imgW="4057560" imgH="495360"/>
        </mc:Choice>
        <mc:Fallback>
          <p:control name="TextBox1" r:id="rId3" imgW="4057560" imgH="49536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A5D1C3E4-14F9-40B7-91F4-48F73585D84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57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4EA59B4-418E-4886-B714-C686E5CE1C3E}"/>
              </a:ext>
            </a:extLst>
          </p:cNvPr>
          <p:cNvSpPr txBox="1">
            <a:spLocks/>
          </p:cNvSpPr>
          <p:nvPr/>
        </p:nvSpPr>
        <p:spPr>
          <a:xfrm>
            <a:off x="7765745" y="1071233"/>
            <a:ext cx="4062259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¿Qué hacen LOS/AS ALUMNOS/AS?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FF07F6E-1CAA-4058-9D22-8A3B9E23D3EF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ESTÁN?</a:t>
            </a:r>
          </a:p>
        </p:txBody>
      </p:sp>
      <p:sp>
        <p:nvSpPr>
          <p:cNvPr id="8" name="Botón de acción: Hacia delante o Siguiente 4">
            <a:hlinkClick r:id="" action="ppaction://hlinkshowjump?jump=nextslide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6461D7E-743B-422B-B26B-BCC1CAC33C1C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1A2DD9-E383-4B9E-9DC2-8141D21B5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66" y="1071233"/>
            <a:ext cx="6392167" cy="427732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7424" name="TextBox2" r:id="rId2" imgW="4057560" imgH="495360"/>
        </mc:Choice>
        <mc:Fallback>
          <p:control name="TextBox2" r:id="rId2" imgW="405756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46AFEB6E-E93A-4494-9D7C-8EFF766CA9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352679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25" name="TextBox1" r:id="rId3" imgW="4057560" imgH="495360"/>
        </mc:Choice>
        <mc:Fallback>
          <p:control name="TextBox1" r:id="rId3" imgW="4057560" imgH="49536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E82D3CD8-3B50-4F23-926C-DE773B0C8B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08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CD7138-5805-4865-87E0-C02412C0D41F}"/>
              </a:ext>
            </a:extLst>
          </p:cNvPr>
          <p:cNvSpPr/>
          <p:nvPr/>
        </p:nvSpPr>
        <p:spPr>
          <a:xfrm>
            <a:off x="2257537" y="4916974"/>
            <a:ext cx="7676926" cy="1484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62B068-BD7F-4974-AD83-11D594F60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3"/>
          <a:stretch/>
        </p:blipFill>
        <p:spPr>
          <a:xfrm>
            <a:off x="5004531" y="2173148"/>
            <a:ext cx="2182938" cy="221641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2586FD1-52EB-4116-AD03-FDB886275E93}"/>
              </a:ext>
            </a:extLst>
          </p:cNvPr>
          <p:cNvSpPr txBox="1">
            <a:spLocks/>
          </p:cNvSpPr>
          <p:nvPr/>
        </p:nvSpPr>
        <p:spPr>
          <a:xfrm>
            <a:off x="2438400" y="800226"/>
            <a:ext cx="7315200" cy="1140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b="1" dirty="0">
                <a:solidFill>
                  <a:schemeClr val="accent1"/>
                </a:solidFill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292875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Hacia delante o Siguiente 4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CB8BEFD-69EC-4B46-B0B8-6593188B69E1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9673D4F-C9DB-4253-89F9-9996B90C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hacen LA MADRE Y SU HIJO?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AB33C66-1CDC-44E7-BC35-B1CE261F82C8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201E3C-1CE0-4A38-936E-C4C14A93D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66" y="1071233"/>
            <a:ext cx="6420746" cy="395342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40" name="TextBox2" r:id="rId2" imgW="4057560" imgH="495360"/>
        </mc:Choice>
        <mc:Fallback>
          <p:control name="TextBox2" r:id="rId2" imgW="4057560" imgH="49536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D135D8D7-C9AE-4F01-978C-B9DFFBBA589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352679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TextBox1" r:id="rId3" imgW="4057560" imgH="495360"/>
        </mc:Choice>
        <mc:Fallback>
          <p:control name="TextBox1" r:id="rId3" imgW="4057560" imgH="49536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5E03D9DB-1F99-4DC3-96E2-440D48F93AD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06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97DA61E-A9C2-44FB-921A-F4830F40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cap="none" dirty="0"/>
              <a:t>¿QUÉ HACEN LAS NIÑAS?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8BD4C50-9BF6-4D3F-A826-FC56B1DB1069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LAS NIÑAS?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3B3ADE26-1F35-40B1-882E-05079E50379B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3E666E8-0CD9-4AE4-AA5C-62B4A2F6C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66" y="1071233"/>
            <a:ext cx="6401693" cy="4248743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64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24AEF854-9B98-4C82-AF47-237936B3C89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5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7ABCE4FB-70F5-4BC9-9407-7A24E2FBFD1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322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4FB932-3308-4A5B-99C3-9AFB06DB7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01693" cy="427732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237A11A-431A-4240-BA1B-94755028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 el chico?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8BA7873-49B1-41D3-9B68-9ECE88E75AD6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 el chico?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DAFB7C5C-47D6-4A8A-B520-1C03DB416683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8" name="TextBox2" r:id="rId2" imgW="4057560" imgH="495360"/>
        </mc:Choice>
        <mc:Fallback>
          <p:control name="TextBox2" r:id="rId2" imgW="4057560" imgH="49536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9BD5CDF0-3A09-4A5E-AFCC-8E46E297AD6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9" name="TextBox1" r:id="rId3" imgW="4057560" imgH="495360"/>
        </mc:Choice>
        <mc:Fallback>
          <p:control name="TextBox1" r:id="rId3" imgW="4057560" imgH="49536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85111F71-49F3-464F-A9A5-BEE7557344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621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A59390-89E1-49B1-A145-DABE05FFB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30272" cy="426779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8EE91AC-BCBB-418C-BBB1-5C42EA1D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¿Qué hace EL PADRE?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188508F-0312-4AD9-A4D5-9C740EAEF90B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EL PADRE Y SU HIJO?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08A2C8F3-684F-4209-BD64-EF2D25D3FB6E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2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F7C6F11D-F946-43BF-B156-AE287F7C00C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3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198DE65D-3428-4D03-833D-9549B9996A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195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56BDC7-070A-41F0-8241-DAF11C6CA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11220" cy="427732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D02E6E5-20E0-433F-A263-E92D6A2F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193" y="1071233"/>
            <a:ext cx="3917366" cy="991793"/>
          </a:xfrm>
        </p:spPr>
        <p:txBody>
          <a:bodyPr>
            <a:noAutofit/>
          </a:bodyPr>
          <a:lstStyle/>
          <a:p>
            <a:pPr algn="ctr"/>
            <a:r>
              <a:rPr lang="es-ES" sz="4000" b="1" cap="none" dirty="0"/>
              <a:t>¿QUÉ HACEN LOS ALUMNOS?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FD8DCA5-E9D3-4ADC-9F1F-289B6220B3B7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/>
              <a:t>¿DÓNDE ESTÁN LOS ALUMNOS?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7F7DA4C2-CAD3-4B70-927E-C0E076C30C90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6" name="TextBox2" r:id="rId2" imgW="4057560" imgH="495360"/>
        </mc:Choice>
        <mc:Fallback>
          <p:control name="TextBox2" r:id="rId2" imgW="4057560" imgH="49536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6AFC2562-FA34-400E-999D-682715A0CF0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7" name="TextBox1" r:id="rId3" imgW="4057560" imgH="495360"/>
        </mc:Choice>
        <mc:Fallback>
          <p:control name="TextBox1" r:id="rId3" imgW="4057560" imgH="49536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F4C84AD5-AF8D-42AC-AC5E-36C3D2DCED8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42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5503F6-A1DF-4CB9-8100-1DF60091E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20746" cy="426779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B04DF7-57EB-45C1-BF10-0F07D3E28D85}"/>
              </a:ext>
            </a:extLst>
          </p:cNvPr>
          <p:cNvSpPr txBox="1">
            <a:spLocks/>
          </p:cNvSpPr>
          <p:nvPr/>
        </p:nvSpPr>
        <p:spPr>
          <a:xfrm>
            <a:off x="7838193" y="1071233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cap="none" dirty="0"/>
              <a:t>¿QUÉ HACE LOS/AS NIÑOS/AS?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B0E7DF5-B907-4D97-A63B-0D8B44E4D6F5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cap="none" dirty="0"/>
              <a:t>¿DÓNDE ESTÁN LOS/AS NIÑOS/AS?</a:t>
            </a:r>
          </a:p>
        </p:txBody>
      </p:sp>
      <p:sp>
        <p:nvSpPr>
          <p:cNvPr id="11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56AFBA41-225B-4203-A82E-927801E8A355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60" name="TextBox2" r:id="rId2" imgW="4057560" imgH="495360"/>
        </mc:Choice>
        <mc:Fallback>
          <p:control name="TextBox2" r:id="rId2" imgW="4057560" imgH="49536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599D4C7B-7F30-4A63-88E1-818F7AA1ADE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1" name="TextBox1" r:id="rId3" imgW="4057560" imgH="495360"/>
        </mc:Choice>
        <mc:Fallback>
          <p:control name="TextBox1" r:id="rId3" imgW="4057560" imgH="4953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CE2C0CA2-EA60-4FA1-9BBE-3FCDD5D3FF8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19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B769B-88BF-4166-839A-4D3DD21ED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66" y="1071233"/>
            <a:ext cx="6401693" cy="426779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81790D7-D1FB-406D-8DB7-A8D3A251ADAA}"/>
              </a:ext>
            </a:extLst>
          </p:cNvPr>
          <p:cNvSpPr txBox="1">
            <a:spLocks/>
          </p:cNvSpPr>
          <p:nvPr/>
        </p:nvSpPr>
        <p:spPr>
          <a:xfrm>
            <a:off x="7838193" y="1071233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cap="none" dirty="0"/>
              <a:t>¿QUÉ HACE EL NIÑO?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62F840-F04D-4A27-94CF-6F19A653B7FF}"/>
              </a:ext>
            </a:extLst>
          </p:cNvPr>
          <p:cNvSpPr txBox="1">
            <a:spLocks/>
          </p:cNvSpPr>
          <p:nvPr/>
        </p:nvSpPr>
        <p:spPr>
          <a:xfrm>
            <a:off x="7838193" y="3360886"/>
            <a:ext cx="3917366" cy="9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cap="none" dirty="0"/>
              <a:t>¿DÓNDE ESTÁN LOS NIÑOS?</a:t>
            </a:r>
          </a:p>
        </p:txBody>
      </p:sp>
      <p:sp>
        <p:nvSpPr>
          <p:cNvPr id="9" name="Botón de acción: Hacia delante o Siguiente 4">
            <a:hlinkClick r:id="" action="ppaction://hlinkshowjump?jump=nextslide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82883638-0989-4212-ABD0-E633BAE05C81}"/>
              </a:ext>
            </a:extLst>
          </p:cNvPr>
          <p:cNvSpPr/>
          <p:nvPr/>
        </p:nvSpPr>
        <p:spPr>
          <a:xfrm>
            <a:off x="9287243" y="5786766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84" name="TextBox2" r:id="rId2" imgW="4057560" imgH="495360"/>
        </mc:Choice>
        <mc:Fallback>
          <p:control name="TextBox2" r:id="rId2" imgW="4057560" imgH="49536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3BA9E30A-420D-4740-8B78-9426112FA9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6" y="4405687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185" name="TextBox1" r:id="rId3" imgW="4057560" imgH="495360"/>
        </mc:Choice>
        <mc:Fallback>
          <p:control name="TextBox1" r:id="rId3" imgW="4057560" imgH="49536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B8061819-6967-4221-95C5-74D27BC85E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5745" y="2214864"/>
                  <a:ext cx="4062258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13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</TotalTime>
  <Words>355</Words>
  <Application>Microsoft Office PowerPoint</Application>
  <PresentationFormat>Panorámica</PresentationFormat>
  <Paragraphs>53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Tw Cen MT</vt:lpstr>
      <vt:lpstr>Tw Cen MT Condensed</vt:lpstr>
      <vt:lpstr>Wingdings 3</vt:lpstr>
      <vt:lpstr>Integral</vt:lpstr>
      <vt:lpstr>¿Qué Y DÓNDE?</vt:lpstr>
      <vt:lpstr>INSTRUCCIONES</vt:lpstr>
      <vt:lpstr>¿Qué hacen LA MADRE Y SU HIJO?</vt:lpstr>
      <vt:lpstr>¿QUÉ HACEN LAS NIÑAS?</vt:lpstr>
      <vt:lpstr>¿Qué hace el chico?</vt:lpstr>
      <vt:lpstr>¿Qué hace EL PADRE?</vt:lpstr>
      <vt:lpstr>¿QUÉ HACEN LOS ALUMNOS?</vt:lpstr>
      <vt:lpstr>Presentación de PowerPoint</vt:lpstr>
      <vt:lpstr>Presentación de PowerPoint</vt:lpstr>
      <vt:lpstr>¿Qué hace La MADRE?</vt:lpstr>
      <vt:lpstr>¿Qué hace EL PADRE?</vt:lpstr>
      <vt:lpstr>¿Qué hace La ABUELA?</vt:lpstr>
      <vt:lpstr>¿QUÉ HACEN LOS NIÑOS?</vt:lpstr>
      <vt:lpstr>¿Qué hace EL HERMANO MAYOR?</vt:lpstr>
      <vt:lpstr>¿Qué hace La niña?</vt:lpstr>
      <vt:lpstr>Presentación de PowerPoint</vt:lpstr>
      <vt:lpstr>¿Qué hacen LOS ALUMNOS?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hacen?</dc:title>
  <dc:creator>Karen</dc:creator>
  <cp:lastModifiedBy>Karen</cp:lastModifiedBy>
  <cp:revision>10</cp:revision>
  <dcterms:created xsi:type="dcterms:W3CDTF">2022-01-07T17:27:49Z</dcterms:created>
  <dcterms:modified xsi:type="dcterms:W3CDTF">2022-02-17T12:29:06Z</dcterms:modified>
</cp:coreProperties>
</file>