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8" r:id="rId3"/>
    <p:sldId id="257" r:id="rId4"/>
    <p:sldId id="263" r:id="rId5"/>
    <p:sldId id="260" r:id="rId6"/>
    <p:sldId id="259" r:id="rId7"/>
    <p:sldId id="261" r:id="rId8"/>
    <p:sldId id="264" r:id="rId9"/>
    <p:sldId id="258" r:id="rId10"/>
    <p:sldId id="266" r:id="rId11"/>
    <p:sldId id="265" r:id="rId12"/>
    <p:sldId id="267" r:id="rId13"/>
    <p:sldId id="262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4F8F7"/>
    <a:srgbClr val="F3F7F6"/>
    <a:srgbClr val="1482AC"/>
    <a:srgbClr val="F3F7F7"/>
    <a:srgbClr val="F3F4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0EFEC08-978A-451D-83A2-511F69817370}" type="datetimeFigureOut">
              <a:rPr lang="es-ES" smtClean="0"/>
              <a:t>25/10/2022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F5B82-6798-4DEC-99B4-F03E2D79FE6E}" type="slidenum">
              <a:rPr lang="es-ES" smtClean="0"/>
              <a:t>‹nº›</a:t>
            </a:fld>
            <a:endParaRPr lang="es-E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2397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FEC08-978A-451D-83A2-511F69817370}" type="datetimeFigureOut">
              <a:rPr lang="es-ES" smtClean="0"/>
              <a:t>25/10/2022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F5B82-6798-4DEC-99B4-F03E2D79FE6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23547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FEC08-978A-451D-83A2-511F69817370}" type="datetimeFigureOut">
              <a:rPr lang="es-ES" smtClean="0"/>
              <a:t>25/10/2022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F5B82-6798-4DEC-99B4-F03E2D79FE6E}" type="slidenum">
              <a:rPr lang="es-ES" smtClean="0"/>
              <a:t>‹nº›</a:t>
            </a:fld>
            <a:endParaRPr lang="es-E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4148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FEC08-978A-451D-83A2-511F69817370}" type="datetimeFigureOut">
              <a:rPr lang="es-ES" smtClean="0"/>
              <a:t>25/10/2022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F5B82-6798-4DEC-99B4-F03E2D79FE6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55287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FEC08-978A-451D-83A2-511F69817370}" type="datetimeFigureOut">
              <a:rPr lang="es-ES" smtClean="0"/>
              <a:t>25/10/2022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F5B82-6798-4DEC-99B4-F03E2D79FE6E}" type="slidenum">
              <a:rPr lang="es-ES" smtClean="0"/>
              <a:t>‹nº›</a:t>
            </a:fld>
            <a:endParaRPr lang="es-E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1649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FEC08-978A-451D-83A2-511F69817370}" type="datetimeFigureOut">
              <a:rPr lang="es-ES" smtClean="0"/>
              <a:t>25/10/2022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F5B82-6798-4DEC-99B4-F03E2D79FE6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5725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FEC08-978A-451D-83A2-511F69817370}" type="datetimeFigureOut">
              <a:rPr lang="es-ES" smtClean="0"/>
              <a:t>25/10/2022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F5B82-6798-4DEC-99B4-F03E2D79FE6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52122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FEC08-978A-451D-83A2-511F69817370}" type="datetimeFigureOut">
              <a:rPr lang="es-ES" smtClean="0"/>
              <a:t>25/10/2022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F5B82-6798-4DEC-99B4-F03E2D79FE6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91026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FEC08-978A-451D-83A2-511F69817370}" type="datetimeFigureOut">
              <a:rPr lang="es-ES" smtClean="0"/>
              <a:t>25/10/2022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F5B82-6798-4DEC-99B4-F03E2D79FE6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28257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FEC08-978A-451D-83A2-511F69817370}" type="datetimeFigureOut">
              <a:rPr lang="es-ES" smtClean="0"/>
              <a:t>25/10/2022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F5B82-6798-4DEC-99B4-F03E2D79FE6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95412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FEC08-978A-451D-83A2-511F69817370}" type="datetimeFigureOut">
              <a:rPr lang="es-ES" smtClean="0"/>
              <a:t>25/10/2022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F5B82-6798-4DEC-99B4-F03E2D79FE6E}" type="slidenum">
              <a:rPr lang="es-ES" smtClean="0"/>
              <a:t>‹nº›</a:t>
            </a:fld>
            <a:endParaRPr lang="es-E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0688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B0EFEC08-978A-451D-83A2-511F69817370}" type="datetimeFigureOut">
              <a:rPr lang="es-ES" smtClean="0"/>
              <a:t>25/10/2022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1AEF5B82-6798-4DEC-99B4-F03E2D79FE6E}" type="slidenum">
              <a:rPr lang="es-ES" smtClean="0"/>
              <a:t>‹nº›</a:t>
            </a:fld>
            <a:endParaRPr lang="es-E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0809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hyperlink" Target="http://arasaac.org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mp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tmp"/><Relationship Id="rId5" Type="http://schemas.openxmlformats.org/officeDocument/2006/relationships/audio" Target="../media/audio3.wav"/><Relationship Id="rId4" Type="http://schemas.openxmlformats.org/officeDocument/2006/relationships/image" Target="../media/image25.tm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tmp"/><Relationship Id="rId5" Type="http://schemas.openxmlformats.org/officeDocument/2006/relationships/audio" Target="../media/audio2.wav"/><Relationship Id="rId4" Type="http://schemas.openxmlformats.org/officeDocument/2006/relationships/image" Target="../media/image28.tm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image" Target="../media/image30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tmp"/><Relationship Id="rId5" Type="http://schemas.openxmlformats.org/officeDocument/2006/relationships/audio" Target="../media/audio3.wav"/><Relationship Id="rId4" Type="http://schemas.openxmlformats.org/officeDocument/2006/relationships/image" Target="../media/image31.tm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s://www.soyvisual.org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tmp"/><Relationship Id="rId5" Type="http://schemas.openxmlformats.org/officeDocument/2006/relationships/image" Target="../media/image4.png"/><Relationship Id="rId4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tmp"/><Relationship Id="rId5" Type="http://schemas.openxmlformats.org/officeDocument/2006/relationships/audio" Target="../media/audio3.wav"/><Relationship Id="rId4" Type="http://schemas.openxmlformats.org/officeDocument/2006/relationships/image" Target="../media/image7.tm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tmp"/><Relationship Id="rId5" Type="http://schemas.openxmlformats.org/officeDocument/2006/relationships/audio" Target="../media/audio2.wav"/><Relationship Id="rId4" Type="http://schemas.openxmlformats.org/officeDocument/2006/relationships/image" Target="../media/image10.tm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tmp"/><Relationship Id="rId5" Type="http://schemas.openxmlformats.org/officeDocument/2006/relationships/audio" Target="../media/audio3.wav"/><Relationship Id="rId4" Type="http://schemas.openxmlformats.org/officeDocument/2006/relationships/image" Target="../media/image13.tm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tmp"/><Relationship Id="rId5" Type="http://schemas.openxmlformats.org/officeDocument/2006/relationships/audio" Target="../media/audio3.wav"/><Relationship Id="rId4" Type="http://schemas.openxmlformats.org/officeDocument/2006/relationships/image" Target="../media/image16.tm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tmp"/><Relationship Id="rId5" Type="http://schemas.openxmlformats.org/officeDocument/2006/relationships/audio" Target="../media/audio3.wav"/><Relationship Id="rId4" Type="http://schemas.openxmlformats.org/officeDocument/2006/relationships/image" Target="../media/image19.tm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tmp"/><Relationship Id="rId5" Type="http://schemas.openxmlformats.org/officeDocument/2006/relationships/audio" Target="../media/audio3.wav"/><Relationship Id="rId4" Type="http://schemas.openxmlformats.org/officeDocument/2006/relationships/image" Target="../media/image22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EDE644-C788-4C6C-A1F3-81D1748A1B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9800" y="838711"/>
            <a:ext cx="7772400" cy="1463040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es-ES" sz="8000" b="1" dirty="0"/>
              <a:t>DE QUE PRECISA?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ACF6C850-95EE-42E7-AA45-0562DA625CFF}"/>
              </a:ext>
            </a:extLst>
          </p:cNvPr>
          <p:cNvSpPr/>
          <p:nvPr/>
        </p:nvSpPr>
        <p:spPr>
          <a:xfrm>
            <a:off x="328473" y="5029408"/>
            <a:ext cx="5582729" cy="13982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es-E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Autora: Psicóloga educativa Karen Marcela Herrera Chang</a:t>
            </a:r>
          </a:p>
          <a:p>
            <a:pPr algn="ctr"/>
            <a:endParaRPr lang="pt-BR" altLang="es-E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altLang="es-E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Autor pictogramas: Sergio </a:t>
            </a:r>
            <a:r>
              <a:rPr lang="pt-BR" altLang="es-E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Palao</a:t>
            </a:r>
            <a:r>
              <a:rPr lang="pt-BR" altLang="es-E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pt-BR" altLang="es-E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Procedencia: ARASAAC (</a:t>
            </a:r>
            <a:r>
              <a:rPr lang="pt-BR" altLang="es-E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http://arasaac.org</a:t>
            </a:r>
            <a:r>
              <a:rPr lang="pt-BR" altLang="es-E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ctr"/>
            <a:r>
              <a:rPr lang="pt-BR" altLang="es-E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TRADUÇÃO: Marta Miranda </a:t>
            </a:r>
            <a:endParaRPr lang="es-ES" altLang="es-E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ES" altLang="es-E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Botón de acción: Hacia delante o Siguiente 4">
            <a:hlinkClick r:id="" action="ppaction://hlinkshowjump?jump=nextslide" highlightClick="1">
              <a:snd r:embed="rId3" name="click.wav"/>
            </a:hlinkClick>
            <a:extLst>
              <a:ext uri="{FF2B5EF4-FFF2-40B4-BE49-F238E27FC236}">
                <a16:creationId xmlns:a16="http://schemas.microsoft.com/office/drawing/2014/main" id="{BE78F2ED-8974-4B5E-8314-4128CE64A69A}"/>
              </a:ext>
            </a:extLst>
          </p:cNvPr>
          <p:cNvSpPr/>
          <p:nvPr/>
        </p:nvSpPr>
        <p:spPr>
          <a:xfrm>
            <a:off x="10576093" y="5371742"/>
            <a:ext cx="1091986" cy="670765"/>
          </a:xfrm>
          <a:prstGeom prst="actionButtonForwardNext">
            <a:avLst/>
          </a:prstGeom>
          <a:solidFill>
            <a:srgbClr val="1482AC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9952B1B5-4E05-493A-8261-D725D709FA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84737" y="2596067"/>
            <a:ext cx="5459767" cy="1463039"/>
          </a:xfrm>
          <a:solidFill>
            <a:schemeClr val="bg1"/>
          </a:solidFill>
        </p:spPr>
        <p:txBody>
          <a:bodyPr>
            <a:normAutofit fontScale="85000" lnSpcReduction="20000"/>
          </a:bodyPr>
          <a:lstStyle/>
          <a:p>
            <a:pPr algn="ctr"/>
            <a:endParaRPr lang="es-ES" sz="2400" b="1" dirty="0"/>
          </a:p>
          <a:p>
            <a:pPr algn="ctr"/>
            <a:r>
              <a:rPr lang="es-ES" sz="2400" b="1" dirty="0"/>
              <a:t>INFERÊNCIAS </a:t>
            </a:r>
          </a:p>
          <a:p>
            <a:pPr algn="ctr"/>
            <a:r>
              <a:rPr lang="es-ES" sz="2400" b="1" dirty="0"/>
              <a:t>RACIOCÍNIO LÓGICO</a:t>
            </a:r>
          </a:p>
          <a:p>
            <a:pPr algn="ctr"/>
            <a:r>
              <a:rPr lang="es-ES" sz="2400" b="1" dirty="0"/>
              <a:t>TREINO DE COMPREENSÃO DE FALA E DE LINGUAGEM ORAL</a:t>
            </a:r>
          </a:p>
          <a:p>
            <a:pPr algn="ctr"/>
            <a:endParaRPr lang="es-ES" sz="2400" b="1" dirty="0"/>
          </a:p>
        </p:txBody>
      </p:sp>
    </p:spTree>
    <p:extLst>
      <p:ext uri="{BB962C8B-B14F-4D97-AF65-F5344CB8AC3E}">
        <p14:creationId xmlns:p14="http://schemas.microsoft.com/office/powerpoint/2010/main" val="818043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">
            <a:extLst>
              <a:ext uri="{FF2B5EF4-FFF2-40B4-BE49-F238E27FC236}">
                <a16:creationId xmlns:a16="http://schemas.microsoft.com/office/drawing/2014/main" id="{3A3765BD-9228-4EC4-B074-CA58A8871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7623" y="788504"/>
            <a:ext cx="9720072" cy="872523"/>
          </a:xfrm>
          <a:ln w="57150"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es-ES" sz="6000" b="1" dirty="0"/>
              <a:t>DE QUE PRECISA?</a:t>
            </a:r>
          </a:p>
        </p:txBody>
      </p:sp>
      <p:pic>
        <p:nvPicPr>
          <p:cNvPr id="7" name="Imagen 6">
            <a:hlinkClick r:id="" action="ppaction://hlinkshowjump?jump=nextslide">
              <a:snd r:embed="rId2" name="cashreg.wav"/>
            </a:hlinkClick>
            <a:extLst>
              <a:ext uri="{FF2B5EF4-FFF2-40B4-BE49-F238E27FC236}">
                <a16:creationId xmlns:a16="http://schemas.microsoft.com/office/drawing/2014/main" id="{2224CDAB-1EEC-480E-AA01-3361D59808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4778" y="4572828"/>
            <a:ext cx="1807258" cy="1800000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  <p:grpSp>
        <p:nvGrpSpPr>
          <p:cNvPr id="3" name="Grupo 2">
            <a:extLst>
              <a:ext uri="{FF2B5EF4-FFF2-40B4-BE49-F238E27FC236}">
                <a16:creationId xmlns:a16="http://schemas.microsoft.com/office/drawing/2014/main" id="{EF34D5C3-86C6-4AC1-8107-E2E0F4CAD498}"/>
              </a:ext>
            </a:extLst>
          </p:cNvPr>
          <p:cNvGrpSpPr/>
          <p:nvPr/>
        </p:nvGrpSpPr>
        <p:grpSpPr>
          <a:xfrm>
            <a:off x="1383212" y="2293520"/>
            <a:ext cx="5368994" cy="3582000"/>
            <a:chOff x="1383212" y="2293520"/>
            <a:chExt cx="5368994" cy="3582000"/>
          </a:xfrm>
        </p:grpSpPr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F15F13AD-A16B-4BAB-B8E6-B6E47F24AEB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3212" y="2293520"/>
              <a:ext cx="5368994" cy="3582000"/>
            </a:xfrm>
            <a:prstGeom prst="rect">
              <a:avLst/>
            </a:prstGeom>
          </p:spPr>
        </p:pic>
        <p:sp>
          <p:nvSpPr>
            <p:cNvPr id="2" name="Elipse 1">
              <a:extLst>
                <a:ext uri="{FF2B5EF4-FFF2-40B4-BE49-F238E27FC236}">
                  <a16:creationId xmlns:a16="http://schemas.microsoft.com/office/drawing/2014/main" id="{E97ED2F7-5E0F-4001-ADA1-65D7007C0F0B}"/>
                </a:ext>
              </a:extLst>
            </p:cNvPr>
            <p:cNvSpPr/>
            <p:nvPr/>
          </p:nvSpPr>
          <p:spPr>
            <a:xfrm>
              <a:off x="2759792" y="2398643"/>
              <a:ext cx="1043582" cy="914400"/>
            </a:xfrm>
            <a:prstGeom prst="ellipse">
              <a:avLst/>
            </a:prstGeom>
            <a:solidFill>
              <a:srgbClr val="F4F8F7"/>
            </a:solidFill>
            <a:ln>
              <a:solidFill>
                <a:srgbClr val="F3F7F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id="{D1DC7D86-410D-4F9D-92C8-3A48C40E57AB}"/>
                </a:ext>
              </a:extLst>
            </p:cNvPr>
            <p:cNvSpPr txBox="1"/>
            <p:nvPr/>
          </p:nvSpPr>
          <p:spPr>
            <a:xfrm>
              <a:off x="2526867" y="2671177"/>
              <a:ext cx="15094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b="1" dirty="0"/>
                <a:t>QUEIMEI-ME!</a:t>
              </a:r>
            </a:p>
          </p:txBody>
        </p:sp>
      </p:grpSp>
      <p:pic>
        <p:nvPicPr>
          <p:cNvPr id="5" name="Imagen 4">
            <a:hlinkClick r:id="" action="ppaction://noaction">
              <a:snd r:embed="rId5" name="voltage.wav"/>
            </a:hlinkClick>
            <a:extLst>
              <a:ext uri="{FF2B5EF4-FFF2-40B4-BE49-F238E27FC236}">
                <a16:creationId xmlns:a16="http://schemas.microsoft.com/office/drawing/2014/main" id="{C977D1C4-E1F3-4DD6-A2B9-D9AE48DEB15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4778" y="1956745"/>
            <a:ext cx="1778571" cy="1800000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742044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6BEB5213-B0C2-41C1-AB6B-85700A9C30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212" y="2269804"/>
            <a:ext cx="5364000" cy="3602928"/>
          </a:xfrm>
          <a:prstGeom prst="rect">
            <a:avLst/>
          </a:prstGeom>
        </p:spPr>
      </p:pic>
      <p:sp>
        <p:nvSpPr>
          <p:cNvPr id="12" name="Título 1">
            <a:extLst>
              <a:ext uri="{FF2B5EF4-FFF2-40B4-BE49-F238E27FC236}">
                <a16:creationId xmlns:a16="http://schemas.microsoft.com/office/drawing/2014/main" id="{3A3765BD-9228-4EC4-B074-CA58A8871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7623" y="788504"/>
            <a:ext cx="9720072" cy="872523"/>
          </a:xfrm>
          <a:ln w="57150"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es-ES" sz="6000" b="1" dirty="0"/>
              <a:t>DE QUE PRECISA?</a:t>
            </a:r>
          </a:p>
        </p:txBody>
      </p:sp>
      <p:pic>
        <p:nvPicPr>
          <p:cNvPr id="5" name="Imagen 4">
            <a:hlinkClick r:id="" action="ppaction://noaction">
              <a:snd r:embed="rId3" name="voltage.wav"/>
            </a:hlinkClick>
            <a:extLst>
              <a:ext uri="{FF2B5EF4-FFF2-40B4-BE49-F238E27FC236}">
                <a16:creationId xmlns:a16="http://schemas.microsoft.com/office/drawing/2014/main" id="{0F6F499E-CD76-41C6-9234-7666AF69BA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4778" y="1964191"/>
            <a:ext cx="1764143" cy="1800000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  <p:pic>
        <p:nvPicPr>
          <p:cNvPr id="10" name="Imagen 9">
            <a:hlinkClick r:id="" action="ppaction://hlinkshowjump?jump=nextslide">
              <a:snd r:embed="rId5" name="cashreg.wav"/>
            </a:hlinkClick>
            <a:extLst>
              <a:ext uri="{FF2B5EF4-FFF2-40B4-BE49-F238E27FC236}">
                <a16:creationId xmlns:a16="http://schemas.microsoft.com/office/drawing/2014/main" id="{0C86FE38-FD60-4B82-9F6C-66840C37D4B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6042" y="4572828"/>
            <a:ext cx="1792742" cy="1800000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757277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23625BE1-B2CC-434C-8E7F-DB53154F92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722" y="2293520"/>
            <a:ext cx="5381032" cy="3582000"/>
          </a:xfrm>
          <a:prstGeom prst="rect">
            <a:avLst/>
          </a:prstGeom>
        </p:spPr>
      </p:pic>
      <p:sp>
        <p:nvSpPr>
          <p:cNvPr id="12" name="Título 1">
            <a:extLst>
              <a:ext uri="{FF2B5EF4-FFF2-40B4-BE49-F238E27FC236}">
                <a16:creationId xmlns:a16="http://schemas.microsoft.com/office/drawing/2014/main" id="{3A3765BD-9228-4EC4-B074-CA58A8871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7623" y="788504"/>
            <a:ext cx="9720072" cy="872523"/>
          </a:xfrm>
          <a:ln w="57150"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es-ES" sz="6000" b="1" dirty="0"/>
              <a:t>DE QUE PRECISA?</a:t>
            </a:r>
          </a:p>
        </p:txBody>
      </p:sp>
      <p:sp>
        <p:nvSpPr>
          <p:cNvPr id="2" name="Elipse 1">
            <a:extLst>
              <a:ext uri="{FF2B5EF4-FFF2-40B4-BE49-F238E27FC236}">
                <a16:creationId xmlns:a16="http://schemas.microsoft.com/office/drawing/2014/main" id="{EBD3A90C-2D9F-4B6A-A1E3-AFB5E8D1E924}"/>
              </a:ext>
            </a:extLst>
          </p:cNvPr>
          <p:cNvSpPr/>
          <p:nvPr/>
        </p:nvSpPr>
        <p:spPr>
          <a:xfrm>
            <a:off x="3816626" y="2306772"/>
            <a:ext cx="781878" cy="701471"/>
          </a:xfrm>
          <a:prstGeom prst="ellipse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0EE0A58A-78A9-4393-A45C-F62FCCD455F1}"/>
              </a:ext>
            </a:extLst>
          </p:cNvPr>
          <p:cNvSpPr txBox="1"/>
          <p:nvPr/>
        </p:nvSpPr>
        <p:spPr>
          <a:xfrm>
            <a:off x="3584712" y="2370338"/>
            <a:ext cx="11648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/>
              <a:t>QUE SEDE!</a:t>
            </a:r>
          </a:p>
        </p:txBody>
      </p:sp>
      <p:pic>
        <p:nvPicPr>
          <p:cNvPr id="4" name="Imagen 3">
            <a:hlinkClick r:id="" action="ppaction://hlinkshowjump?jump=nextslide">
              <a:snd r:embed="rId3" name="applause.wav"/>
            </a:hlinkClick>
            <a:extLst>
              <a:ext uri="{FF2B5EF4-FFF2-40B4-BE49-F238E27FC236}">
                <a16:creationId xmlns:a16="http://schemas.microsoft.com/office/drawing/2014/main" id="{57BFB9A1-A22B-4B72-ABDE-B1271FFC795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1"/>
          <a:stretch/>
        </p:blipFill>
        <p:spPr>
          <a:xfrm>
            <a:off x="8491435" y="1958258"/>
            <a:ext cx="1820601" cy="1800000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  <p:pic>
        <p:nvPicPr>
          <p:cNvPr id="11" name="Imagen 10">
            <a:hlinkClick r:id="" action="ppaction://noaction">
              <a:snd r:embed="rId5" name="voltage.wav"/>
            </a:hlinkClick>
            <a:extLst>
              <a:ext uri="{FF2B5EF4-FFF2-40B4-BE49-F238E27FC236}">
                <a16:creationId xmlns:a16="http://schemas.microsoft.com/office/drawing/2014/main" id="{F93A9FAD-C992-4F7F-AAE6-1D998A7FD94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3817" y="4566200"/>
            <a:ext cx="1836438" cy="1800000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767217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17">
            <a:extLst>
              <a:ext uri="{FF2B5EF4-FFF2-40B4-BE49-F238E27FC236}">
                <a16:creationId xmlns:a16="http://schemas.microsoft.com/office/drawing/2014/main" id="{946724C3-E735-43A5-98B1-BBE5485D37AF}"/>
              </a:ext>
            </a:extLst>
          </p:cNvPr>
          <p:cNvSpPr/>
          <p:nvPr/>
        </p:nvSpPr>
        <p:spPr>
          <a:xfrm>
            <a:off x="1869973" y="4556251"/>
            <a:ext cx="8452053" cy="23017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es-E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Autora: Psicóloga educativa Karen Marcela Herrera Chang</a:t>
            </a:r>
          </a:p>
          <a:p>
            <a:pPr algn="ctr"/>
            <a:endParaRPr lang="pt-BR" altLang="es-E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altLang="es-E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Autor pictogramas: Sergio </a:t>
            </a:r>
            <a:r>
              <a:rPr lang="pt-BR" altLang="es-E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Palao</a:t>
            </a:r>
            <a:r>
              <a:rPr lang="pt-BR" altLang="es-E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pt-BR" altLang="es-E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Procedencia</a:t>
            </a:r>
            <a:r>
              <a:rPr lang="pt-BR" altLang="es-E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ARASAAC (http://arasaac.org). Licencia: CC (BY-NC-SA). P</a:t>
            </a:r>
            <a:r>
              <a:rPr lang="es-ES" altLang="es-E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ropiedad</a:t>
            </a:r>
            <a:r>
              <a:rPr lang="es-ES" altLang="es-E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Gobierno de Aragón </a:t>
            </a:r>
          </a:p>
          <a:p>
            <a:pPr algn="ctr"/>
            <a:endParaRPr lang="es-ES" altLang="es-E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14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Procedencia de las imágenes SOYVISUAL (</a:t>
            </a:r>
            <a:r>
              <a:rPr lang="es-ES" sz="14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https://www.soyvisual.org</a:t>
            </a:r>
            <a:r>
              <a:rPr lang="es-ES" sz="14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). </a:t>
            </a:r>
          </a:p>
          <a:p>
            <a:pPr algn="ctr"/>
            <a:r>
              <a:rPr lang="es-ES" sz="14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Licencia: CC (BY-NC-SA). Fundación Orange.</a:t>
            </a:r>
            <a:endParaRPr lang="pt-BR" altLang="es-E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Google Shape;480;p49">
            <a:extLst>
              <a:ext uri="{FF2B5EF4-FFF2-40B4-BE49-F238E27FC236}">
                <a16:creationId xmlns:a16="http://schemas.microsoft.com/office/drawing/2014/main" id="{D0CDAB8D-BBCE-4DA1-BA6F-A01DC0992625}"/>
              </a:ext>
            </a:extLst>
          </p:cNvPr>
          <p:cNvSpPr txBox="1">
            <a:spLocks/>
          </p:cNvSpPr>
          <p:nvPr/>
        </p:nvSpPr>
        <p:spPr>
          <a:xfrm>
            <a:off x="548062" y="733818"/>
            <a:ext cx="11029616" cy="10138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spcFirstLastPara="1" vert="horz" wrap="square" lIns="91425" tIns="45700" rIns="91425" bIns="4570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algn="ctr">
              <a:spcBef>
                <a:spcPts val="0"/>
              </a:spcBef>
              <a:buClr>
                <a:schemeClr val="lt1"/>
              </a:buClr>
              <a:buSzPts val="6600"/>
              <a:buFont typeface="Gill Sans"/>
              <a:buNone/>
            </a:pPr>
            <a:r>
              <a:rPr lang="es-ES" sz="6600" b="1" dirty="0"/>
              <a:t>MUITO BEM!</a:t>
            </a:r>
            <a:endParaRPr lang="es-ES" dirty="0"/>
          </a:p>
        </p:txBody>
      </p:sp>
      <p:pic>
        <p:nvPicPr>
          <p:cNvPr id="20" name="Picture 2" descr="http://www.arasaac.org/classes/img/thumbnail.php?i=c2l6ZT0zMDAmcnV0YT0uLi8uLi9yZXBvc2l0b3Jpby9vcmlnaW5hbGVzLzExNTk5LnBuZw==">
            <a:extLst>
              <a:ext uri="{FF2B5EF4-FFF2-40B4-BE49-F238E27FC236}">
                <a16:creationId xmlns:a16="http://schemas.microsoft.com/office/drawing/2014/main" id="{6FEFC42E-71B0-4086-A6C1-1618BC5674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772" y="1995902"/>
            <a:ext cx="2866196" cy="2866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0195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6625E0B-2C8B-4A03-82C1-A72F2304A3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9795" y="1964555"/>
            <a:ext cx="5131013" cy="3761541"/>
          </a:xfrm>
        </p:spPr>
        <p:txBody>
          <a:bodyPr>
            <a:normAutofit lnSpcReduction="10000"/>
          </a:bodyPr>
          <a:lstStyle/>
          <a:p>
            <a:pPr algn="ctr">
              <a:lnSpc>
                <a:spcPct val="150000"/>
              </a:lnSpc>
            </a:pPr>
            <a:r>
              <a:rPr lang="es-ES" sz="3200" dirty="0"/>
              <a:t>ESCOLHE A RESPOSTA CORRETA DEPOIS DE PERCEBERES O QUE É PEDIDO!</a:t>
            </a:r>
          </a:p>
          <a:p>
            <a:pPr algn="ctr">
              <a:lnSpc>
                <a:spcPct val="150000"/>
              </a:lnSpc>
            </a:pPr>
            <a:r>
              <a:rPr lang="es-ES" sz="3200" dirty="0"/>
              <a:t>EXPLICA PORQUÊ!</a:t>
            </a:r>
          </a:p>
          <a:p>
            <a:pPr algn="ctr">
              <a:lnSpc>
                <a:spcPct val="150000"/>
              </a:lnSpc>
            </a:pPr>
            <a:endParaRPr lang="es-ES" sz="3200" dirty="0"/>
          </a:p>
        </p:txBody>
      </p:sp>
      <p:sp>
        <p:nvSpPr>
          <p:cNvPr id="4" name="Google Shape;480;p49">
            <a:extLst>
              <a:ext uri="{FF2B5EF4-FFF2-40B4-BE49-F238E27FC236}">
                <a16:creationId xmlns:a16="http://schemas.microsoft.com/office/drawing/2014/main" id="{428D179A-DADD-49AA-8C4E-AE5B8EDF83D2}"/>
              </a:ext>
            </a:extLst>
          </p:cNvPr>
          <p:cNvSpPr txBox="1">
            <a:spLocks/>
          </p:cNvSpPr>
          <p:nvPr/>
        </p:nvSpPr>
        <p:spPr>
          <a:xfrm>
            <a:off x="581192" y="733818"/>
            <a:ext cx="11029616" cy="10138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spcFirstLastPara="1" vert="horz" wrap="square" lIns="91425" tIns="45700" rIns="91425" bIns="4570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algn="ctr">
              <a:spcBef>
                <a:spcPts val="0"/>
              </a:spcBef>
              <a:buClr>
                <a:schemeClr val="lt1"/>
              </a:buClr>
              <a:buSzPts val="6600"/>
              <a:buFont typeface="Gill Sans"/>
              <a:buNone/>
            </a:pPr>
            <a:r>
              <a:rPr lang="es-ES" sz="6600" b="1" dirty="0"/>
              <a:t>INSTRUÇÕES</a:t>
            </a:r>
            <a:endParaRPr lang="es-ES" dirty="0"/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F1100974-8502-4B60-8F6F-304328046B94}"/>
              </a:ext>
            </a:extLst>
          </p:cNvPr>
          <p:cNvGrpSpPr/>
          <p:nvPr/>
        </p:nvGrpSpPr>
        <p:grpSpPr>
          <a:xfrm>
            <a:off x="293986" y="2188860"/>
            <a:ext cx="5588199" cy="3051880"/>
            <a:chOff x="253043" y="2686777"/>
            <a:chExt cx="5842957" cy="3193577"/>
          </a:xfrm>
        </p:grpSpPr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9B8FE76D-8844-49EA-A4A9-DD328A0D58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9217" t="39398" r="18843" b="14013"/>
            <a:stretch/>
          </p:blipFill>
          <p:spPr>
            <a:xfrm>
              <a:off x="253043" y="2686777"/>
              <a:ext cx="5254388" cy="3193577"/>
            </a:xfrm>
            <a:prstGeom prst="rect">
              <a:avLst/>
            </a:prstGeom>
          </p:spPr>
        </p:pic>
        <p:sp>
          <p:nvSpPr>
            <p:cNvPr id="7" name="Flecha: a la derecha 6">
              <a:extLst>
                <a:ext uri="{FF2B5EF4-FFF2-40B4-BE49-F238E27FC236}">
                  <a16:creationId xmlns:a16="http://schemas.microsoft.com/office/drawing/2014/main" id="{D6FFDAD1-0272-4712-978D-CD2453764233}"/>
                </a:ext>
              </a:extLst>
            </p:cNvPr>
            <p:cNvSpPr/>
            <p:nvPr/>
          </p:nvSpPr>
          <p:spPr>
            <a:xfrm flipH="1">
              <a:off x="5522794" y="3185172"/>
              <a:ext cx="573206" cy="48765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" name="Flecha: a la derecha 7">
              <a:extLst>
                <a:ext uri="{FF2B5EF4-FFF2-40B4-BE49-F238E27FC236}">
                  <a16:creationId xmlns:a16="http://schemas.microsoft.com/office/drawing/2014/main" id="{85B5BF03-4ED9-4578-B754-0D8F9B002C16}"/>
                </a:ext>
              </a:extLst>
            </p:cNvPr>
            <p:cNvSpPr/>
            <p:nvPr/>
          </p:nvSpPr>
          <p:spPr>
            <a:xfrm flipH="1">
              <a:off x="5507431" y="4866554"/>
              <a:ext cx="573206" cy="48765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10" name="Botón de acción: Hacia delante o Siguiente 4">
            <a:hlinkClick r:id="" action="ppaction://hlinkshowjump?jump=nextslide" highlightClick="1">
              <a:snd r:embed="rId3" name="click.wav"/>
            </a:hlinkClick>
            <a:extLst>
              <a:ext uri="{FF2B5EF4-FFF2-40B4-BE49-F238E27FC236}">
                <a16:creationId xmlns:a16="http://schemas.microsoft.com/office/drawing/2014/main" id="{339F8001-1C03-4C62-A1EC-7921C177F6C0}"/>
              </a:ext>
            </a:extLst>
          </p:cNvPr>
          <p:cNvSpPr/>
          <p:nvPr/>
        </p:nvSpPr>
        <p:spPr>
          <a:xfrm>
            <a:off x="5516877" y="5793904"/>
            <a:ext cx="1091986" cy="670765"/>
          </a:xfrm>
          <a:prstGeom prst="actionButtonForwardNext">
            <a:avLst/>
          </a:prstGeom>
          <a:solidFill>
            <a:srgbClr val="1482AC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7574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E7D2F2-65D1-4984-90D3-D6D9406AA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7623" y="788504"/>
            <a:ext cx="9720072" cy="872523"/>
          </a:xfrm>
          <a:ln w="57150"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es-ES" sz="6000" b="1" dirty="0"/>
              <a:t>DE QUE PRECISA?</a:t>
            </a:r>
          </a:p>
        </p:txBody>
      </p:sp>
      <p:pic>
        <p:nvPicPr>
          <p:cNvPr id="11" name="Imagen 10">
            <a:hlinkClick r:id="" action="ppaction://hlinkshowjump?jump=nextslide">
              <a:snd r:embed="rId2" name="cashreg.wav"/>
            </a:hlinkClick>
            <a:extLst>
              <a:ext uri="{FF2B5EF4-FFF2-40B4-BE49-F238E27FC236}">
                <a16:creationId xmlns:a16="http://schemas.microsoft.com/office/drawing/2014/main" id="{B19DD445-2511-498E-A180-AF6C718EA3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2036" y="1958258"/>
            <a:ext cx="1800000" cy="1800000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  <p:pic>
        <p:nvPicPr>
          <p:cNvPr id="13" name="Imagen 12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BDA0A699-92F0-4C4C-B790-319B0AB894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12036" y="4572828"/>
            <a:ext cx="1800000" cy="1800000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  <p:grpSp>
        <p:nvGrpSpPr>
          <p:cNvPr id="4" name="Grupo 3">
            <a:extLst>
              <a:ext uri="{FF2B5EF4-FFF2-40B4-BE49-F238E27FC236}">
                <a16:creationId xmlns:a16="http://schemas.microsoft.com/office/drawing/2014/main" id="{5BE7D219-8104-4987-BEE0-AFB4C5D99E36}"/>
              </a:ext>
            </a:extLst>
          </p:cNvPr>
          <p:cNvGrpSpPr/>
          <p:nvPr/>
        </p:nvGrpSpPr>
        <p:grpSpPr>
          <a:xfrm>
            <a:off x="1338470" y="2199861"/>
            <a:ext cx="5380383" cy="3723861"/>
            <a:chOff x="1338470" y="2199861"/>
            <a:chExt cx="5380383" cy="3723861"/>
          </a:xfrm>
        </p:grpSpPr>
        <p:grpSp>
          <p:nvGrpSpPr>
            <p:cNvPr id="7" name="Grupo 6">
              <a:extLst>
                <a:ext uri="{FF2B5EF4-FFF2-40B4-BE49-F238E27FC236}">
                  <a16:creationId xmlns:a16="http://schemas.microsoft.com/office/drawing/2014/main" id="{03A9A02F-7BB0-4774-85AD-D0468529640E}"/>
                </a:ext>
              </a:extLst>
            </p:cNvPr>
            <p:cNvGrpSpPr/>
            <p:nvPr/>
          </p:nvGrpSpPr>
          <p:grpSpPr>
            <a:xfrm>
              <a:off x="1338470" y="2199861"/>
              <a:ext cx="5380383" cy="3723861"/>
              <a:chOff x="2955235" y="1378226"/>
              <a:chExt cx="6370190" cy="4232303"/>
            </a:xfrm>
          </p:grpSpPr>
          <p:pic>
            <p:nvPicPr>
              <p:cNvPr id="5" name="Imagen 4">
                <a:extLst>
                  <a:ext uri="{FF2B5EF4-FFF2-40B4-BE49-F238E27FC236}">
                    <a16:creationId xmlns:a16="http://schemas.microsoft.com/office/drawing/2014/main" id="{E4C2C47C-EFF7-4DDD-AE9E-C28F71649A9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73" t="2997"/>
              <a:stretch/>
            </p:blipFill>
            <p:spPr>
              <a:xfrm>
                <a:off x="2955235" y="1378226"/>
                <a:ext cx="6370190" cy="4232303"/>
              </a:xfrm>
              <a:prstGeom prst="rect">
                <a:avLst/>
              </a:prstGeom>
            </p:spPr>
          </p:pic>
          <p:sp>
            <p:nvSpPr>
              <p:cNvPr id="6" name="Rectángulo 5">
                <a:extLst>
                  <a:ext uri="{FF2B5EF4-FFF2-40B4-BE49-F238E27FC236}">
                    <a16:creationId xmlns:a16="http://schemas.microsoft.com/office/drawing/2014/main" id="{4D5C798D-B85B-4E0D-86C0-FB2148EE39EC}"/>
                  </a:ext>
                </a:extLst>
              </p:cNvPr>
              <p:cNvSpPr/>
              <p:nvPr/>
            </p:nvSpPr>
            <p:spPr>
              <a:xfrm>
                <a:off x="6374297" y="2411896"/>
                <a:ext cx="477078" cy="101710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sp>
          <p:nvSpPr>
            <p:cNvPr id="3" name="CuadroTexto 2">
              <a:extLst>
                <a:ext uri="{FF2B5EF4-FFF2-40B4-BE49-F238E27FC236}">
                  <a16:creationId xmlns:a16="http://schemas.microsoft.com/office/drawing/2014/main" id="{E799B5DC-1F51-44D8-A637-049B6D159126}"/>
                </a:ext>
              </a:extLst>
            </p:cNvPr>
            <p:cNvSpPr txBox="1"/>
            <p:nvPr/>
          </p:nvSpPr>
          <p:spPr>
            <a:xfrm>
              <a:off x="3804895" y="3233644"/>
              <a:ext cx="124570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b="1" dirty="0"/>
                <a:t>O SOL QUEIMA!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5012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>
            <a:hlinkClick r:id="" action="ppaction://hlinkshowjump?jump=nextslide">
              <a:snd r:embed="rId2" name="cashreg.wav"/>
            </a:hlinkClick>
            <a:extLst>
              <a:ext uri="{FF2B5EF4-FFF2-40B4-BE49-F238E27FC236}">
                <a16:creationId xmlns:a16="http://schemas.microsoft.com/office/drawing/2014/main" id="{2E13B70D-822F-4DAF-B1B9-5FE37697EA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9575" y="1962654"/>
            <a:ext cx="1807258" cy="1800000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  <p:sp>
        <p:nvSpPr>
          <p:cNvPr id="12" name="Título 1">
            <a:extLst>
              <a:ext uri="{FF2B5EF4-FFF2-40B4-BE49-F238E27FC236}">
                <a16:creationId xmlns:a16="http://schemas.microsoft.com/office/drawing/2014/main" id="{3A3765BD-9228-4EC4-B074-CA58A8871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7623" y="788504"/>
            <a:ext cx="9720072" cy="872523"/>
          </a:xfrm>
          <a:ln w="57150"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es-ES" sz="6000" b="1" dirty="0"/>
              <a:t>DE QUE PRECISA?</a:t>
            </a:r>
          </a:p>
        </p:txBody>
      </p:sp>
      <p:grpSp>
        <p:nvGrpSpPr>
          <p:cNvPr id="21" name="Grupo 20">
            <a:extLst>
              <a:ext uri="{FF2B5EF4-FFF2-40B4-BE49-F238E27FC236}">
                <a16:creationId xmlns:a16="http://schemas.microsoft.com/office/drawing/2014/main" id="{B2B1DEE3-C85C-4C66-8182-8DB01CA1EF66}"/>
              </a:ext>
            </a:extLst>
          </p:cNvPr>
          <p:cNvGrpSpPr/>
          <p:nvPr/>
        </p:nvGrpSpPr>
        <p:grpSpPr>
          <a:xfrm>
            <a:off x="1346873" y="2269804"/>
            <a:ext cx="5373597" cy="3582000"/>
            <a:chOff x="1346873" y="2269804"/>
            <a:chExt cx="5373597" cy="3582000"/>
          </a:xfrm>
        </p:grpSpPr>
        <p:pic>
          <p:nvPicPr>
            <p:cNvPr id="13" name="Imagen 12">
              <a:extLst>
                <a:ext uri="{FF2B5EF4-FFF2-40B4-BE49-F238E27FC236}">
                  <a16:creationId xmlns:a16="http://schemas.microsoft.com/office/drawing/2014/main" id="{A34FEC69-B70A-45E3-9E95-21DCDD079B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63" b="1"/>
            <a:stretch/>
          </p:blipFill>
          <p:spPr>
            <a:xfrm>
              <a:off x="1346873" y="2269804"/>
              <a:ext cx="5373597" cy="3582000"/>
            </a:xfrm>
            <a:prstGeom prst="rect">
              <a:avLst/>
            </a:prstGeom>
          </p:spPr>
        </p:pic>
        <p:grpSp>
          <p:nvGrpSpPr>
            <p:cNvPr id="20" name="Grupo 19">
              <a:extLst>
                <a:ext uri="{FF2B5EF4-FFF2-40B4-BE49-F238E27FC236}">
                  <a16:creationId xmlns:a16="http://schemas.microsoft.com/office/drawing/2014/main" id="{9E2874C7-13F0-43C9-9324-FA0EB21D7F83}"/>
                </a:ext>
              </a:extLst>
            </p:cNvPr>
            <p:cNvGrpSpPr/>
            <p:nvPr/>
          </p:nvGrpSpPr>
          <p:grpSpPr>
            <a:xfrm>
              <a:off x="2557669" y="2309560"/>
              <a:ext cx="1808924" cy="1159196"/>
              <a:chOff x="2557669" y="2309560"/>
              <a:chExt cx="1808924" cy="1159196"/>
            </a:xfrm>
          </p:grpSpPr>
          <p:sp>
            <p:nvSpPr>
              <p:cNvPr id="5" name="Nube 4">
                <a:extLst>
                  <a:ext uri="{FF2B5EF4-FFF2-40B4-BE49-F238E27FC236}">
                    <a16:creationId xmlns:a16="http://schemas.microsoft.com/office/drawing/2014/main" id="{A2838622-F689-4A8E-9E57-17D73403AFE4}"/>
                  </a:ext>
                </a:extLst>
              </p:cNvPr>
              <p:cNvSpPr/>
              <p:nvPr/>
            </p:nvSpPr>
            <p:spPr>
              <a:xfrm>
                <a:off x="2557669" y="2309560"/>
                <a:ext cx="1808924" cy="1159196"/>
              </a:xfrm>
              <a:prstGeom prst="cloud">
                <a:avLst/>
              </a:prstGeom>
              <a:solidFill>
                <a:srgbClr val="F4F8F7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S" b="1" dirty="0">
                    <a:solidFill>
                      <a:schemeClr val="tx1"/>
                    </a:solidFill>
                  </a:rPr>
                  <a:t>DÓI-ME A BARRIGA!</a:t>
                </a:r>
              </a:p>
            </p:txBody>
          </p:sp>
          <p:sp>
            <p:nvSpPr>
              <p:cNvPr id="6" name="Elipse 5">
                <a:extLst>
                  <a:ext uri="{FF2B5EF4-FFF2-40B4-BE49-F238E27FC236}">
                    <a16:creationId xmlns:a16="http://schemas.microsoft.com/office/drawing/2014/main" id="{B23407A1-F1C4-4376-81B5-415510396EC3}"/>
                  </a:ext>
                </a:extLst>
              </p:cNvPr>
              <p:cNvSpPr/>
              <p:nvPr/>
            </p:nvSpPr>
            <p:spPr>
              <a:xfrm>
                <a:off x="4108175" y="2756452"/>
                <a:ext cx="119270" cy="106018"/>
              </a:xfrm>
              <a:prstGeom prst="ellipse">
                <a:avLst/>
              </a:prstGeom>
              <a:solidFill>
                <a:srgbClr val="F4F8F7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5" name="Elipse 14">
                <a:extLst>
                  <a:ext uri="{FF2B5EF4-FFF2-40B4-BE49-F238E27FC236}">
                    <a16:creationId xmlns:a16="http://schemas.microsoft.com/office/drawing/2014/main" id="{F0FE3C0F-9BEE-4A2E-9BB6-68292779DE09}"/>
                  </a:ext>
                </a:extLst>
              </p:cNvPr>
              <p:cNvSpPr/>
              <p:nvPr/>
            </p:nvSpPr>
            <p:spPr>
              <a:xfrm>
                <a:off x="4247323" y="2789584"/>
                <a:ext cx="119270" cy="106018"/>
              </a:xfrm>
              <a:prstGeom prst="ellipse">
                <a:avLst/>
              </a:prstGeom>
              <a:solidFill>
                <a:srgbClr val="F4F8F7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</p:grpSp>
      <p:pic>
        <p:nvPicPr>
          <p:cNvPr id="19" name="Imagen 18">
            <a:hlinkClick r:id="" action="ppaction://noaction">
              <a:snd r:embed="rId5" name="voltage.wav"/>
            </a:hlinkClick>
            <a:extLst>
              <a:ext uri="{FF2B5EF4-FFF2-40B4-BE49-F238E27FC236}">
                <a16:creationId xmlns:a16="http://schemas.microsoft.com/office/drawing/2014/main" id="{620952CA-A6EB-4A47-B3E3-459B2913AD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4062" y="4572828"/>
            <a:ext cx="1792771" cy="1800000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251295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hlinkClick r:id="" action="ppaction://noaction">
              <a:snd r:embed="rId2" name="voltage.wav"/>
            </a:hlinkClick>
            <a:extLst>
              <a:ext uri="{FF2B5EF4-FFF2-40B4-BE49-F238E27FC236}">
                <a16:creationId xmlns:a16="http://schemas.microsoft.com/office/drawing/2014/main" id="{32C3D55A-3990-4DCA-B1F8-7BB9AD0B13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036" y="1961825"/>
            <a:ext cx="1800000" cy="1800000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  <p:grpSp>
        <p:nvGrpSpPr>
          <p:cNvPr id="4" name="Grupo 3">
            <a:extLst>
              <a:ext uri="{FF2B5EF4-FFF2-40B4-BE49-F238E27FC236}">
                <a16:creationId xmlns:a16="http://schemas.microsoft.com/office/drawing/2014/main" id="{2DAEE323-AC9C-498E-8F22-9B0FDFAE3250}"/>
              </a:ext>
            </a:extLst>
          </p:cNvPr>
          <p:cNvGrpSpPr/>
          <p:nvPr/>
        </p:nvGrpSpPr>
        <p:grpSpPr>
          <a:xfrm>
            <a:off x="1338470" y="2271777"/>
            <a:ext cx="5446094" cy="3582000"/>
            <a:chOff x="1338470" y="2271777"/>
            <a:chExt cx="5446094" cy="3582000"/>
          </a:xfrm>
        </p:grpSpPr>
        <p:grpSp>
          <p:nvGrpSpPr>
            <p:cNvPr id="14" name="Grupo 13">
              <a:extLst>
                <a:ext uri="{FF2B5EF4-FFF2-40B4-BE49-F238E27FC236}">
                  <a16:creationId xmlns:a16="http://schemas.microsoft.com/office/drawing/2014/main" id="{C6337E03-DDD2-42BF-8FBB-909F880CADAE}"/>
                </a:ext>
              </a:extLst>
            </p:cNvPr>
            <p:cNvGrpSpPr/>
            <p:nvPr/>
          </p:nvGrpSpPr>
          <p:grpSpPr>
            <a:xfrm>
              <a:off x="1338470" y="2271777"/>
              <a:ext cx="5446094" cy="3582000"/>
              <a:chOff x="1338470" y="2271777"/>
              <a:chExt cx="5446094" cy="3582000"/>
            </a:xfrm>
          </p:grpSpPr>
          <p:pic>
            <p:nvPicPr>
              <p:cNvPr id="7" name="Imagen 6">
                <a:extLst>
                  <a:ext uri="{FF2B5EF4-FFF2-40B4-BE49-F238E27FC236}">
                    <a16:creationId xmlns:a16="http://schemas.microsoft.com/office/drawing/2014/main" id="{46BD7102-9B6F-457F-AD07-876DD60ACD7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151"/>
              <a:stretch/>
            </p:blipFill>
            <p:spPr>
              <a:xfrm>
                <a:off x="1338470" y="2271777"/>
                <a:ext cx="5446094" cy="3582000"/>
              </a:xfrm>
              <a:prstGeom prst="rect">
                <a:avLst/>
              </a:prstGeom>
            </p:spPr>
          </p:pic>
          <p:sp>
            <p:nvSpPr>
              <p:cNvPr id="12" name="Elipse 11">
                <a:extLst>
                  <a:ext uri="{FF2B5EF4-FFF2-40B4-BE49-F238E27FC236}">
                    <a16:creationId xmlns:a16="http://schemas.microsoft.com/office/drawing/2014/main" id="{8AE2E54C-07B2-4361-B999-F5B873611021}"/>
                  </a:ext>
                </a:extLst>
              </p:cNvPr>
              <p:cNvSpPr/>
              <p:nvPr/>
            </p:nvSpPr>
            <p:spPr>
              <a:xfrm>
                <a:off x="5287343" y="2570922"/>
                <a:ext cx="994187" cy="702365"/>
              </a:xfrm>
              <a:prstGeom prst="ellipse">
                <a:avLst/>
              </a:prstGeom>
              <a:solidFill>
                <a:srgbClr val="F3F7F6"/>
              </a:solidFill>
              <a:ln>
                <a:solidFill>
                  <a:srgbClr val="F3F7F7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id="{ED45B395-CE99-46CF-BB2C-181D72FFDC9F}"/>
                </a:ext>
              </a:extLst>
            </p:cNvPr>
            <p:cNvSpPr txBox="1"/>
            <p:nvPr/>
          </p:nvSpPr>
          <p:spPr>
            <a:xfrm>
              <a:off x="5168546" y="2598938"/>
              <a:ext cx="124570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b="1" dirty="0"/>
                <a:t>TENHO CALOR!</a:t>
              </a:r>
            </a:p>
          </p:txBody>
        </p:sp>
      </p:grpSp>
      <p:sp>
        <p:nvSpPr>
          <p:cNvPr id="15" name="Título 1">
            <a:extLst>
              <a:ext uri="{FF2B5EF4-FFF2-40B4-BE49-F238E27FC236}">
                <a16:creationId xmlns:a16="http://schemas.microsoft.com/office/drawing/2014/main" id="{CE5B8710-502F-4164-A46B-8D6244A67EDB}"/>
              </a:ext>
            </a:extLst>
          </p:cNvPr>
          <p:cNvSpPr txBox="1">
            <a:spLocks/>
          </p:cNvSpPr>
          <p:nvPr/>
        </p:nvSpPr>
        <p:spPr>
          <a:xfrm>
            <a:off x="997623" y="788504"/>
            <a:ext cx="9720072" cy="872523"/>
          </a:xfrm>
          <a:prstGeom prst="rect">
            <a:avLst/>
          </a:prstGeom>
          <a:ln w="57150"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s-ES" sz="5400" b="1" dirty="0"/>
              <a:t>DE QUE PRECISA?</a:t>
            </a:r>
          </a:p>
        </p:txBody>
      </p:sp>
      <p:pic>
        <p:nvPicPr>
          <p:cNvPr id="9" name="Imagen 8">
            <a:hlinkClick r:id="" action="ppaction://hlinkshowjump?jump=nextslide">
              <a:snd r:embed="rId5" name="cashreg.wav"/>
            </a:hlinkClick>
            <a:extLst>
              <a:ext uri="{FF2B5EF4-FFF2-40B4-BE49-F238E27FC236}">
                <a16:creationId xmlns:a16="http://schemas.microsoft.com/office/drawing/2014/main" id="{0893994B-76C4-4AB8-B788-60A7B6971CA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3817" y="4566200"/>
            <a:ext cx="1836438" cy="1800000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100780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CB6A726E-1AE2-4A83-B0D5-4E07CA7D8BD6}"/>
              </a:ext>
            </a:extLst>
          </p:cNvPr>
          <p:cNvGrpSpPr/>
          <p:nvPr/>
        </p:nvGrpSpPr>
        <p:grpSpPr>
          <a:xfrm>
            <a:off x="1338470" y="2271777"/>
            <a:ext cx="5446094" cy="3582000"/>
            <a:chOff x="1338470" y="2271777"/>
            <a:chExt cx="5446094" cy="3582000"/>
          </a:xfrm>
        </p:grpSpPr>
        <p:pic>
          <p:nvPicPr>
            <p:cNvPr id="18" name="Imagen 17">
              <a:extLst>
                <a:ext uri="{FF2B5EF4-FFF2-40B4-BE49-F238E27FC236}">
                  <a16:creationId xmlns:a16="http://schemas.microsoft.com/office/drawing/2014/main" id="{52B84D57-7A03-4B72-B200-A4CD49D93C6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8470" y="2271777"/>
              <a:ext cx="5446094" cy="3582000"/>
            </a:xfrm>
            <a:prstGeom prst="rect">
              <a:avLst/>
            </a:prstGeom>
          </p:spPr>
        </p:pic>
        <p:sp>
          <p:nvSpPr>
            <p:cNvPr id="19" name="Elipse 18">
              <a:extLst>
                <a:ext uri="{FF2B5EF4-FFF2-40B4-BE49-F238E27FC236}">
                  <a16:creationId xmlns:a16="http://schemas.microsoft.com/office/drawing/2014/main" id="{0E497C37-42EF-4564-8C11-38C6ECB5DB6F}"/>
                </a:ext>
              </a:extLst>
            </p:cNvPr>
            <p:cNvSpPr/>
            <p:nvPr/>
          </p:nvSpPr>
          <p:spPr>
            <a:xfrm>
              <a:off x="2533012" y="2782957"/>
              <a:ext cx="1245705" cy="975301"/>
            </a:xfrm>
            <a:prstGeom prst="ellipse">
              <a:avLst/>
            </a:prstGeom>
            <a:solidFill>
              <a:srgbClr val="F3F4EF"/>
            </a:solidFill>
            <a:ln>
              <a:solidFill>
                <a:srgbClr val="F3F7F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/>
                <a:t>AI!</a:t>
              </a:r>
            </a:p>
          </p:txBody>
        </p:sp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id="{ED45B395-CE99-46CF-BB2C-181D72FFDC9F}"/>
                </a:ext>
              </a:extLst>
            </p:cNvPr>
            <p:cNvSpPr txBox="1"/>
            <p:nvPr/>
          </p:nvSpPr>
          <p:spPr>
            <a:xfrm>
              <a:off x="2506507" y="3072920"/>
              <a:ext cx="124570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b="1" dirty="0"/>
                <a:t>AI! QUE DÔR!</a:t>
              </a:r>
            </a:p>
          </p:txBody>
        </p:sp>
      </p:grpSp>
      <p:sp>
        <p:nvSpPr>
          <p:cNvPr id="10" name="Título 1">
            <a:extLst>
              <a:ext uri="{FF2B5EF4-FFF2-40B4-BE49-F238E27FC236}">
                <a16:creationId xmlns:a16="http://schemas.microsoft.com/office/drawing/2014/main" id="{A9224763-176E-4FF2-8011-19514799E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7623" y="788504"/>
            <a:ext cx="9720072" cy="872523"/>
          </a:xfrm>
          <a:ln w="57150"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es-ES" sz="6000" b="1" dirty="0"/>
              <a:t>DE QUE PRECISA?</a:t>
            </a:r>
          </a:p>
        </p:txBody>
      </p:sp>
      <p:pic>
        <p:nvPicPr>
          <p:cNvPr id="6" name="Imagen 5">
            <a:hlinkClick r:id="" action="ppaction://hlinkshowjump?jump=nextslide">
              <a:snd r:embed="rId3" name="cashreg.wav"/>
            </a:hlinkClick>
            <a:extLst>
              <a:ext uri="{FF2B5EF4-FFF2-40B4-BE49-F238E27FC236}">
                <a16:creationId xmlns:a16="http://schemas.microsoft.com/office/drawing/2014/main" id="{4FCD3286-6784-46DF-93EA-87713E3226A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57"/>
          <a:stretch/>
        </p:blipFill>
        <p:spPr>
          <a:xfrm>
            <a:off x="8512036" y="1930807"/>
            <a:ext cx="1800000" cy="1854901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  <p:pic>
        <p:nvPicPr>
          <p:cNvPr id="8" name="Imagen 7">
            <a:hlinkClick r:id="" action="ppaction://noaction">
              <a:snd r:embed="rId5" name="voltage.wav"/>
            </a:hlinkClick>
            <a:extLst>
              <a:ext uri="{FF2B5EF4-FFF2-40B4-BE49-F238E27FC236}">
                <a16:creationId xmlns:a16="http://schemas.microsoft.com/office/drawing/2014/main" id="{30E43C24-7343-4B1A-89FC-E8C1F68D890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5288" y="4583632"/>
            <a:ext cx="1764428" cy="1800000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79498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">
            <a:extLst>
              <a:ext uri="{FF2B5EF4-FFF2-40B4-BE49-F238E27FC236}">
                <a16:creationId xmlns:a16="http://schemas.microsoft.com/office/drawing/2014/main" id="{3A3765BD-9228-4EC4-B074-CA58A8871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7623" y="788504"/>
            <a:ext cx="9720072" cy="872523"/>
          </a:xfrm>
          <a:ln w="57150"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es-ES" sz="6000" b="1" dirty="0"/>
              <a:t>DE QUE PRECISA?</a:t>
            </a:r>
          </a:p>
        </p:txBody>
      </p:sp>
      <p:pic>
        <p:nvPicPr>
          <p:cNvPr id="6" name="Imagen 5">
            <a:hlinkClick r:id="" action="ppaction://hlinkshowjump?jump=nextslide">
              <a:snd r:embed="rId2" name="cashreg.wav"/>
            </a:hlinkClick>
            <a:extLst>
              <a:ext uri="{FF2B5EF4-FFF2-40B4-BE49-F238E27FC236}">
                <a16:creationId xmlns:a16="http://schemas.microsoft.com/office/drawing/2014/main" id="{E42C8588-3D45-46ED-B745-AF0F4EF376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9208" y="4572828"/>
            <a:ext cx="1792828" cy="1800000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  <p:grpSp>
        <p:nvGrpSpPr>
          <p:cNvPr id="20" name="Grupo 19">
            <a:extLst>
              <a:ext uri="{FF2B5EF4-FFF2-40B4-BE49-F238E27FC236}">
                <a16:creationId xmlns:a16="http://schemas.microsoft.com/office/drawing/2014/main" id="{4160ADA0-4982-4BE1-81FA-0F37C8527784}"/>
              </a:ext>
            </a:extLst>
          </p:cNvPr>
          <p:cNvGrpSpPr/>
          <p:nvPr/>
        </p:nvGrpSpPr>
        <p:grpSpPr>
          <a:xfrm>
            <a:off x="1335122" y="2271777"/>
            <a:ext cx="5401047" cy="3582000"/>
            <a:chOff x="1335122" y="2271777"/>
            <a:chExt cx="5401047" cy="3582000"/>
          </a:xfrm>
        </p:grpSpPr>
        <p:sp>
          <p:nvSpPr>
            <p:cNvPr id="10" name="CuadroTexto 9">
              <a:extLst>
                <a:ext uri="{FF2B5EF4-FFF2-40B4-BE49-F238E27FC236}">
                  <a16:creationId xmlns:a16="http://schemas.microsoft.com/office/drawing/2014/main" id="{2B34047C-E8F8-4ABA-8B39-546D67091BED}"/>
                </a:ext>
              </a:extLst>
            </p:cNvPr>
            <p:cNvSpPr txBox="1"/>
            <p:nvPr/>
          </p:nvSpPr>
          <p:spPr>
            <a:xfrm>
              <a:off x="4525616" y="2861285"/>
              <a:ext cx="124570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b="1" dirty="0"/>
                <a:t>¡QUÉ DAÑO!</a:t>
              </a:r>
            </a:p>
          </p:txBody>
        </p:sp>
        <p:grpSp>
          <p:nvGrpSpPr>
            <p:cNvPr id="14" name="Grupo 13">
              <a:extLst>
                <a:ext uri="{FF2B5EF4-FFF2-40B4-BE49-F238E27FC236}">
                  <a16:creationId xmlns:a16="http://schemas.microsoft.com/office/drawing/2014/main" id="{E4C9CC41-C306-4E43-9197-B9A6EF747CFD}"/>
                </a:ext>
              </a:extLst>
            </p:cNvPr>
            <p:cNvGrpSpPr/>
            <p:nvPr/>
          </p:nvGrpSpPr>
          <p:grpSpPr>
            <a:xfrm>
              <a:off x="1335122" y="2271777"/>
              <a:ext cx="5401047" cy="3582000"/>
              <a:chOff x="1335122" y="2271777"/>
              <a:chExt cx="5401047" cy="3582000"/>
            </a:xfrm>
          </p:grpSpPr>
          <p:pic>
            <p:nvPicPr>
              <p:cNvPr id="3" name="Imagen 2">
                <a:extLst>
                  <a:ext uri="{FF2B5EF4-FFF2-40B4-BE49-F238E27FC236}">
                    <a16:creationId xmlns:a16="http://schemas.microsoft.com/office/drawing/2014/main" id="{218135A8-2DB8-4F8E-9299-FC221986AB6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35122" y="2271777"/>
                <a:ext cx="5401047" cy="3582000"/>
              </a:xfrm>
              <a:prstGeom prst="rect">
                <a:avLst/>
              </a:prstGeom>
            </p:spPr>
          </p:pic>
          <p:sp>
            <p:nvSpPr>
              <p:cNvPr id="13" name="Elipse 12">
                <a:extLst>
                  <a:ext uri="{FF2B5EF4-FFF2-40B4-BE49-F238E27FC236}">
                    <a16:creationId xmlns:a16="http://schemas.microsoft.com/office/drawing/2014/main" id="{74830697-2A5A-4871-8A38-72F263BE4241}"/>
                  </a:ext>
                </a:extLst>
              </p:cNvPr>
              <p:cNvSpPr/>
              <p:nvPr/>
            </p:nvSpPr>
            <p:spPr>
              <a:xfrm>
                <a:off x="4890052" y="2610678"/>
                <a:ext cx="702365" cy="883686"/>
              </a:xfrm>
              <a:prstGeom prst="ellipse">
                <a:avLst/>
              </a:prstGeom>
              <a:solidFill>
                <a:srgbClr val="F4F8F7"/>
              </a:solidFill>
              <a:ln>
                <a:solidFill>
                  <a:srgbClr val="F4F8F7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sp>
          <p:nvSpPr>
            <p:cNvPr id="15" name="CuadroTexto 14">
              <a:extLst>
                <a:ext uri="{FF2B5EF4-FFF2-40B4-BE49-F238E27FC236}">
                  <a16:creationId xmlns:a16="http://schemas.microsoft.com/office/drawing/2014/main" id="{BE39213E-0292-43C6-B8D7-DD8C8B8593E3}"/>
                </a:ext>
              </a:extLst>
            </p:cNvPr>
            <p:cNvSpPr txBox="1"/>
            <p:nvPr/>
          </p:nvSpPr>
          <p:spPr>
            <a:xfrm>
              <a:off x="4452729" y="2777702"/>
              <a:ext cx="139147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b="1" dirty="0"/>
                <a:t>DÓI-ME A GARGANTA</a:t>
              </a:r>
            </a:p>
          </p:txBody>
        </p:sp>
      </p:grpSp>
      <p:pic>
        <p:nvPicPr>
          <p:cNvPr id="19" name="Imagen 18">
            <a:hlinkClick r:id="" action="ppaction://noaction">
              <a:snd r:embed="rId5" name="voltage.wav"/>
            </a:hlinkClick>
            <a:extLst>
              <a:ext uri="{FF2B5EF4-FFF2-40B4-BE49-F238E27FC236}">
                <a16:creationId xmlns:a16="http://schemas.microsoft.com/office/drawing/2014/main" id="{853DFB52-7298-48DF-88BE-C9756B38CD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5956" y="1958258"/>
            <a:ext cx="1792828" cy="1800000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181054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4">
            <a:extLst>
              <a:ext uri="{FF2B5EF4-FFF2-40B4-BE49-F238E27FC236}">
                <a16:creationId xmlns:a16="http://schemas.microsoft.com/office/drawing/2014/main" id="{7CC08780-F590-43F3-AE0B-5D82F52066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212" y="2269804"/>
            <a:ext cx="5337258" cy="3582000"/>
          </a:xfrm>
        </p:spPr>
      </p:pic>
      <p:sp>
        <p:nvSpPr>
          <p:cNvPr id="12" name="Título 1">
            <a:extLst>
              <a:ext uri="{FF2B5EF4-FFF2-40B4-BE49-F238E27FC236}">
                <a16:creationId xmlns:a16="http://schemas.microsoft.com/office/drawing/2014/main" id="{3A3765BD-9228-4EC4-B074-CA58A8871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7623" y="788504"/>
            <a:ext cx="9720072" cy="872523"/>
          </a:xfrm>
          <a:ln w="57150"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es-ES" sz="6000" b="1" dirty="0"/>
              <a:t>DE QUE PRECISA?</a:t>
            </a:r>
          </a:p>
        </p:txBody>
      </p:sp>
      <p:sp>
        <p:nvSpPr>
          <p:cNvPr id="2" name="Bocadillo nube: nube 1">
            <a:extLst>
              <a:ext uri="{FF2B5EF4-FFF2-40B4-BE49-F238E27FC236}">
                <a16:creationId xmlns:a16="http://schemas.microsoft.com/office/drawing/2014/main" id="{08BC41D7-5110-4E97-A0CC-3CCBAC82CF6D}"/>
              </a:ext>
            </a:extLst>
          </p:cNvPr>
          <p:cNvSpPr/>
          <p:nvPr/>
        </p:nvSpPr>
        <p:spPr>
          <a:xfrm>
            <a:off x="3419060" y="3310364"/>
            <a:ext cx="1391479" cy="895788"/>
          </a:xfrm>
          <a:prstGeom prst="cloudCallou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4B799387-D449-4934-A630-04846AA347DD}"/>
              </a:ext>
            </a:extLst>
          </p:cNvPr>
          <p:cNvSpPr txBox="1"/>
          <p:nvPr/>
        </p:nvSpPr>
        <p:spPr>
          <a:xfrm>
            <a:off x="3616180" y="3414473"/>
            <a:ext cx="10237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/>
              <a:t>Quero </a:t>
            </a:r>
            <a:r>
              <a:rPr lang="es-ES" b="1" dirty="0" err="1"/>
              <a:t>um</a:t>
            </a:r>
            <a:r>
              <a:rPr lang="es-ES" b="1" dirty="0"/>
              <a:t>!</a:t>
            </a:r>
          </a:p>
        </p:txBody>
      </p:sp>
      <p:pic>
        <p:nvPicPr>
          <p:cNvPr id="4" name="Imagen 3">
            <a:hlinkClick r:id="" action="ppaction://hlinkshowjump?jump=nextslide">
              <a:snd r:embed="rId3" name="cashreg.wav"/>
            </a:hlinkClick>
            <a:extLst>
              <a:ext uri="{FF2B5EF4-FFF2-40B4-BE49-F238E27FC236}">
                <a16:creationId xmlns:a16="http://schemas.microsoft.com/office/drawing/2014/main" id="{708016EC-86FD-48A2-A944-9BB0DE695B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4778" y="1958258"/>
            <a:ext cx="1785426" cy="1800000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  <p:pic>
        <p:nvPicPr>
          <p:cNvPr id="15" name="Imagen 14">
            <a:hlinkClick r:id="" action="ppaction://noaction">
              <a:snd r:embed="rId5" name="voltage.wav"/>
            </a:hlinkClick>
            <a:extLst>
              <a:ext uri="{FF2B5EF4-FFF2-40B4-BE49-F238E27FC236}">
                <a16:creationId xmlns:a16="http://schemas.microsoft.com/office/drawing/2014/main" id="{FCB3C262-C52C-4BB4-BF18-B1BFE9F0EA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8030" y="4572828"/>
            <a:ext cx="1778486" cy="1800000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176713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9C58CC17-2F19-4F50-B5D5-50AB3873D4F2}"/>
              </a:ext>
            </a:extLst>
          </p:cNvPr>
          <p:cNvGrpSpPr/>
          <p:nvPr/>
        </p:nvGrpSpPr>
        <p:grpSpPr>
          <a:xfrm>
            <a:off x="1338470" y="2271777"/>
            <a:ext cx="5382000" cy="3580027"/>
            <a:chOff x="1338470" y="2271777"/>
            <a:chExt cx="5382000" cy="3580027"/>
          </a:xfrm>
        </p:grpSpPr>
        <p:grpSp>
          <p:nvGrpSpPr>
            <p:cNvPr id="9" name="Grupo 8">
              <a:extLst>
                <a:ext uri="{FF2B5EF4-FFF2-40B4-BE49-F238E27FC236}">
                  <a16:creationId xmlns:a16="http://schemas.microsoft.com/office/drawing/2014/main" id="{77D4D2C5-4156-4A9B-983E-576C7DF32FA0}"/>
                </a:ext>
              </a:extLst>
            </p:cNvPr>
            <p:cNvGrpSpPr/>
            <p:nvPr/>
          </p:nvGrpSpPr>
          <p:grpSpPr>
            <a:xfrm>
              <a:off x="1338470" y="2271777"/>
              <a:ext cx="5382000" cy="3580027"/>
              <a:chOff x="1338470" y="2271777"/>
              <a:chExt cx="5382000" cy="3580027"/>
            </a:xfrm>
          </p:grpSpPr>
          <p:pic>
            <p:nvPicPr>
              <p:cNvPr id="4" name="Imagen 3">
                <a:extLst>
                  <a:ext uri="{FF2B5EF4-FFF2-40B4-BE49-F238E27FC236}">
                    <a16:creationId xmlns:a16="http://schemas.microsoft.com/office/drawing/2014/main" id="{FFD7E9E4-8119-4254-8C73-70665295098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38470" y="2271777"/>
                <a:ext cx="5382000" cy="3580027"/>
              </a:xfrm>
              <a:prstGeom prst="rect">
                <a:avLst/>
              </a:prstGeom>
            </p:spPr>
          </p:pic>
          <p:sp>
            <p:nvSpPr>
              <p:cNvPr id="8" name="Elipse 7">
                <a:extLst>
                  <a:ext uri="{FF2B5EF4-FFF2-40B4-BE49-F238E27FC236}">
                    <a16:creationId xmlns:a16="http://schemas.microsoft.com/office/drawing/2014/main" id="{ADCE24BA-7A66-48BF-97FB-185F29CE62AD}"/>
                  </a:ext>
                </a:extLst>
              </p:cNvPr>
              <p:cNvSpPr/>
              <p:nvPr/>
            </p:nvSpPr>
            <p:spPr>
              <a:xfrm>
                <a:off x="4633629" y="2740502"/>
                <a:ext cx="940905" cy="887896"/>
              </a:xfrm>
              <a:prstGeom prst="ellipse">
                <a:avLst/>
              </a:prstGeom>
              <a:solidFill>
                <a:srgbClr val="F3F7F7"/>
              </a:solidFill>
              <a:ln>
                <a:solidFill>
                  <a:srgbClr val="F4F8F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sp>
          <p:nvSpPr>
            <p:cNvPr id="10" name="CuadroTexto 9">
              <a:extLst>
                <a:ext uri="{FF2B5EF4-FFF2-40B4-BE49-F238E27FC236}">
                  <a16:creationId xmlns:a16="http://schemas.microsoft.com/office/drawing/2014/main" id="{2B34047C-E8F8-4ABA-8B39-546D67091BED}"/>
                </a:ext>
              </a:extLst>
            </p:cNvPr>
            <p:cNvSpPr txBox="1"/>
            <p:nvPr/>
          </p:nvSpPr>
          <p:spPr>
            <a:xfrm>
              <a:off x="4421081" y="2861284"/>
              <a:ext cx="152695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b="1" dirty="0"/>
                <a:t>TENHO UMA FERIDA!</a:t>
              </a:r>
            </a:p>
          </p:txBody>
        </p:sp>
      </p:grpSp>
      <p:sp>
        <p:nvSpPr>
          <p:cNvPr id="12" name="Título 1">
            <a:extLst>
              <a:ext uri="{FF2B5EF4-FFF2-40B4-BE49-F238E27FC236}">
                <a16:creationId xmlns:a16="http://schemas.microsoft.com/office/drawing/2014/main" id="{3A3765BD-9228-4EC4-B074-CA58A8871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7623" y="788504"/>
            <a:ext cx="9720072" cy="872523"/>
          </a:xfrm>
          <a:ln w="57150"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es-ES" sz="6000" b="1" dirty="0"/>
              <a:t>DE QUE PRECISA?</a:t>
            </a:r>
          </a:p>
        </p:txBody>
      </p:sp>
      <p:pic>
        <p:nvPicPr>
          <p:cNvPr id="17" name="Imagen 16">
            <a:hlinkClick r:id="" action="ppaction://hlinkshowjump?jump=nextslide">
              <a:snd r:embed="rId3" name="cashreg.wav"/>
            </a:hlinkClick>
            <a:extLst>
              <a:ext uri="{FF2B5EF4-FFF2-40B4-BE49-F238E27FC236}">
                <a16:creationId xmlns:a16="http://schemas.microsoft.com/office/drawing/2014/main" id="{A27AFD55-5A2F-4F22-AAC3-017779CBFF3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8"/>
          <a:stretch/>
        </p:blipFill>
        <p:spPr>
          <a:xfrm>
            <a:off x="8504778" y="1958258"/>
            <a:ext cx="1785827" cy="1800000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  <p:pic>
        <p:nvPicPr>
          <p:cNvPr id="5" name="Imagen 4">
            <a:hlinkClick r:id="" action="ppaction://noaction">
              <a:snd r:embed="rId5" name="voltage.wav"/>
            </a:hlinkClick>
            <a:extLst>
              <a:ext uri="{FF2B5EF4-FFF2-40B4-BE49-F238E27FC236}">
                <a16:creationId xmlns:a16="http://schemas.microsoft.com/office/drawing/2014/main" id="{FE5D866E-9689-474E-9EA7-7DA891AEDBE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650" y="4572828"/>
            <a:ext cx="1836586" cy="1800000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616481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321</TotalTime>
  <Words>197</Words>
  <Application>Microsoft Office PowerPoint</Application>
  <PresentationFormat>Ecrã Panorâmico</PresentationFormat>
  <Paragraphs>42</Paragraphs>
  <Slides>13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13</vt:i4>
      </vt:variant>
    </vt:vector>
  </HeadingPairs>
  <TitlesOfParts>
    <vt:vector size="19" baseType="lpstr">
      <vt:lpstr>Arial</vt:lpstr>
      <vt:lpstr>Gill Sans</vt:lpstr>
      <vt:lpstr>Tw Cen MT</vt:lpstr>
      <vt:lpstr>Tw Cen MT Condensed</vt:lpstr>
      <vt:lpstr>Wingdings 3</vt:lpstr>
      <vt:lpstr>Integral</vt:lpstr>
      <vt:lpstr>DE QUE PRECISA?</vt:lpstr>
      <vt:lpstr>Apresentação do PowerPoint</vt:lpstr>
      <vt:lpstr>DE QUE PRECISA?</vt:lpstr>
      <vt:lpstr>DE QUE PRECISA?</vt:lpstr>
      <vt:lpstr>Apresentação do PowerPoint</vt:lpstr>
      <vt:lpstr>DE QUE PRECISA?</vt:lpstr>
      <vt:lpstr>DE QUE PRECISA?</vt:lpstr>
      <vt:lpstr>DE QUE PRECISA?</vt:lpstr>
      <vt:lpstr>DE QUE PRECISA?</vt:lpstr>
      <vt:lpstr>DE QUE PRECISA?</vt:lpstr>
      <vt:lpstr>DE QUE PRECISA?</vt:lpstr>
      <vt:lpstr>DE QUE PRECISA?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¿QUÉ NECESITA?</dc:title>
  <dc:creator>Karen</dc:creator>
  <cp:lastModifiedBy>marta miranda</cp:lastModifiedBy>
  <cp:revision>18</cp:revision>
  <dcterms:created xsi:type="dcterms:W3CDTF">2021-08-12T11:13:41Z</dcterms:created>
  <dcterms:modified xsi:type="dcterms:W3CDTF">2022-10-25T18:11:50Z</dcterms:modified>
</cp:coreProperties>
</file>