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9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91" r:id="rId18"/>
    <p:sldId id="25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8" r:id="rId32"/>
    <p:sldId id="305" r:id="rId33"/>
    <p:sldId id="307" r:id="rId34"/>
    <p:sldId id="308" r:id="rId35"/>
    <p:sldId id="310" r:id="rId36"/>
    <p:sldId id="309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39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FY1oy2T1DzDj4Lk2to6aw==" hashData="D5bhW+IzphaVp06Qjvvf3IXmkS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20" autoAdjust="0"/>
    <p:restoredTop sz="94660"/>
  </p:normalViewPr>
  <p:slideViewPr>
    <p:cSldViewPr>
      <p:cViewPr varScale="1">
        <p:scale>
          <a:sx n="73" d="100"/>
          <a:sy n="73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210E-9697-40F3-90FE-403C2ACAD2D1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D041-4422-489A-B85F-50FFA155A1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embraestrellas.blogspot.com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gif"/><Relationship Id="rId3" Type="http://schemas.openxmlformats.org/officeDocument/2006/relationships/image" Target="../media/image19.gif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5" Type="http://schemas.openxmlformats.org/officeDocument/2006/relationships/image" Target="../media/image3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gif"/><Relationship Id="rId15" Type="http://schemas.openxmlformats.org/officeDocument/2006/relationships/image" Target="../media/image33.gif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gif"/><Relationship Id="rId15" Type="http://schemas.openxmlformats.org/officeDocument/2006/relationships/image" Target="../media/image33.gif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gif"/><Relationship Id="rId15" Type="http://schemas.openxmlformats.org/officeDocument/2006/relationships/image" Target="../media/image33.gif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gif"/><Relationship Id="rId15" Type="http://schemas.openxmlformats.org/officeDocument/2006/relationships/image" Target="../media/image33.gif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1.gif"/><Relationship Id="rId5" Type="http://schemas.openxmlformats.org/officeDocument/2006/relationships/image" Target="../media/image24.gif"/><Relationship Id="rId15" Type="http://schemas.openxmlformats.org/officeDocument/2006/relationships/image" Target="../media/image29.gif"/><Relationship Id="rId10" Type="http://schemas.openxmlformats.org/officeDocument/2006/relationships/image" Target="../media/image30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1.gif"/><Relationship Id="rId5" Type="http://schemas.openxmlformats.org/officeDocument/2006/relationships/image" Target="../media/image24.gif"/><Relationship Id="rId15" Type="http://schemas.openxmlformats.org/officeDocument/2006/relationships/image" Target="../media/image29.gif"/><Relationship Id="rId10" Type="http://schemas.openxmlformats.org/officeDocument/2006/relationships/image" Target="../media/image30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1.gif"/><Relationship Id="rId5" Type="http://schemas.openxmlformats.org/officeDocument/2006/relationships/image" Target="../media/image24.gif"/><Relationship Id="rId15" Type="http://schemas.openxmlformats.org/officeDocument/2006/relationships/image" Target="../media/image29.gif"/><Relationship Id="rId10" Type="http://schemas.openxmlformats.org/officeDocument/2006/relationships/image" Target="../media/image30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1.gif"/><Relationship Id="rId5" Type="http://schemas.openxmlformats.org/officeDocument/2006/relationships/image" Target="../media/image24.gif"/><Relationship Id="rId15" Type="http://schemas.openxmlformats.org/officeDocument/2006/relationships/image" Target="../media/image29.gif"/><Relationship Id="rId10" Type="http://schemas.openxmlformats.org/officeDocument/2006/relationships/image" Target="../media/image30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1.gif"/><Relationship Id="rId5" Type="http://schemas.openxmlformats.org/officeDocument/2006/relationships/image" Target="../media/image24.gif"/><Relationship Id="rId15" Type="http://schemas.openxmlformats.org/officeDocument/2006/relationships/image" Target="../media/image29.gif"/><Relationship Id="rId10" Type="http://schemas.openxmlformats.org/officeDocument/2006/relationships/image" Target="../media/image30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1.gif"/><Relationship Id="rId5" Type="http://schemas.openxmlformats.org/officeDocument/2006/relationships/image" Target="../media/image24.gif"/><Relationship Id="rId15" Type="http://schemas.openxmlformats.org/officeDocument/2006/relationships/image" Target="../media/image29.gif"/><Relationship Id="rId10" Type="http://schemas.openxmlformats.org/officeDocument/2006/relationships/image" Target="../media/image30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1.gif"/><Relationship Id="rId5" Type="http://schemas.openxmlformats.org/officeDocument/2006/relationships/image" Target="../media/image24.gif"/><Relationship Id="rId15" Type="http://schemas.openxmlformats.org/officeDocument/2006/relationships/image" Target="../media/image29.gif"/><Relationship Id="rId10" Type="http://schemas.openxmlformats.org/officeDocument/2006/relationships/image" Target="../media/image30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26.gif"/><Relationship Id="rId12" Type="http://schemas.openxmlformats.org/officeDocument/2006/relationships/image" Target="../media/image3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11" Type="http://schemas.openxmlformats.org/officeDocument/2006/relationships/image" Target="../media/image31.gif"/><Relationship Id="rId5" Type="http://schemas.openxmlformats.org/officeDocument/2006/relationships/image" Target="../media/image24.gif"/><Relationship Id="rId15" Type="http://schemas.openxmlformats.org/officeDocument/2006/relationships/image" Target="../media/image29.gif"/><Relationship Id="rId10" Type="http://schemas.openxmlformats.org/officeDocument/2006/relationships/image" Target="../media/image30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12" Type="http://schemas.openxmlformats.org/officeDocument/2006/relationships/image" Target="../media/image43.gif"/><Relationship Id="rId2" Type="http://schemas.openxmlformats.org/officeDocument/2006/relationships/image" Target="../media/image19.gif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4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83491" y="404665"/>
            <a:ext cx="4962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Ordena frases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05757" y="5589240"/>
            <a:ext cx="3207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baño 2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 r="6655" b="2037"/>
          <a:stretch>
            <a:fillRect/>
          </a:stretch>
        </p:blipFill>
        <p:spPr bwMode="auto">
          <a:xfrm rot="16200000">
            <a:off x="5369557" y="3279516"/>
            <a:ext cx="6685807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 CuadroTexto"/>
          <p:cNvSpPr txBox="1">
            <a:spLocks noChangeArrowheads="1"/>
          </p:cNvSpPr>
          <p:nvPr/>
        </p:nvSpPr>
        <p:spPr bwMode="auto">
          <a:xfrm rot="5400000">
            <a:off x="-2389614" y="3010302"/>
            <a:ext cx="5610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itchFamily="34" charset="0"/>
                <a:hlinkClick r:id="rId3"/>
              </a:rPr>
              <a:t>http://siembraestrellas.blogspot.com.es/</a:t>
            </a:r>
            <a:endParaRPr lang="es-ES" sz="2400" dirty="0">
              <a:latin typeface="Calibri" pitchFamily="34" charset="0"/>
            </a:endParaRPr>
          </a:p>
          <a:p>
            <a:endParaRPr lang="es-ES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21284"/>
            <a:ext cx="6336704" cy="4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236296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88224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10039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4868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465313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4653136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8144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72400" y="126876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568" y="270892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328" y="2708920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236296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10039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4868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465313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4653136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8144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216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568" y="270892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328" y="2708920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10039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4868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465313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4653136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8144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216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92280" y="465313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328" y="2708920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8384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465313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4653136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8144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216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92280" y="465313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328" y="2708920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8384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465313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4653136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8144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216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92280" y="465313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3528" y="5445224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8384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465313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4653136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8144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216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92280" y="465313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3528" y="5445224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475656" y="5445224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8384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465313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4653136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8144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216" y="465313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92280" y="465313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3528" y="5445224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95736" y="5445224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475656" y="5445224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164288" y="5733256"/>
            <a:ext cx="1368152" cy="792088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1772816"/>
            <a:ext cx="3724052" cy="372405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152920" y="692696"/>
            <a:ext cx="7608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GENIAL, SIGUE ADELANTE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580112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59632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3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336" y="3501008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620688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24328" y="128399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1340768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43608" y="1340768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452320" y="2780928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244408" y="12687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5536" y="2060848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2780928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67544" y="3501008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524328" y="548680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580112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59632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620688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128399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1340768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340768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52320" y="2780928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44408" y="12687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2060848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7544" y="2780928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3501008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524328" y="548680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268413"/>
            <a:ext cx="4344987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557338"/>
            <a:ext cx="39243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5" descr="Resultado de imagen de logo ar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29325" y="2870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5 CuadroTexto"/>
          <p:cNvSpPr txBox="1">
            <a:spLocks noChangeArrowheads="1"/>
          </p:cNvSpPr>
          <p:nvPr/>
        </p:nvSpPr>
        <p:spPr bwMode="auto">
          <a:xfrm>
            <a:off x="5508625" y="836613"/>
            <a:ext cx="308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Calibri" pitchFamily="34" charset="0"/>
              </a:rPr>
              <a:t>http://arasaac.org/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4859338" y="260350"/>
            <a:ext cx="0" cy="612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580112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59632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620688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128399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1340768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340768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52320" y="2780928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44408" y="12687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2060848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7544" y="2780928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3501008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187624" y="4653136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580112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59632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620688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128399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340768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52320" y="2780928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44408" y="12687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2060848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7544" y="2780928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3501008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187624" y="4653136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580112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59632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620688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128399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340768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94923" y="4649079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44408" y="12687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2060848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7544" y="2780928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3501008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187624" y="4653136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580112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59632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620688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128399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340768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94923" y="4649079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5536" y="2060848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67544" y="2780928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7544" y="3501008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87624" y="4653136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185834" y="46691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580112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59632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620688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128399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340768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94923" y="4649079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5536" y="2060848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88024" y="4653136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7544" y="3501008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87624" y="4653136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185834" y="46691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59632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620688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128399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340768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94923" y="4649079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36096" y="465313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88024" y="4653136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7544" y="3501008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87624" y="4653136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185834" y="46691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59632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620688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128399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340768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94923" y="4649079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36096" y="465313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88024" y="4653136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28953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87624" y="4653136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185834" y="46691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59632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4677891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128399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340768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94923" y="4649079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36096" y="465313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88024" y="4653136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28953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87624" y="4653136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185834" y="46691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59632" y="544522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4677891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5388446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340768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94923" y="4649079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36096" y="465313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88024" y="4653136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28953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87624" y="4653136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185834" y="46691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07704" y="5445224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4677891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5388446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93329" y="538844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2060848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94923" y="4649079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36096" y="465313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88024" y="4653136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28953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87624" y="4653136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185834" y="46691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3955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236296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88224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10039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2320" y="1268760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48680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4868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1268760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1988840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39959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4716016" y="4725144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1988840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00392" y="54868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72400" y="126876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568" y="270892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328" y="2708920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7" y="692697"/>
            <a:ext cx="55494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611560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725144"/>
            <a:ext cx="122413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4725144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3968" y="4725144"/>
            <a:ext cx="4320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162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24328" y="4725144"/>
            <a:ext cx="12961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4677891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5388446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93329" y="538844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35696" y="5373216"/>
            <a:ext cx="104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94923" y="4649079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36096" y="465313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88024" y="4653136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28953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9552" y="4653136"/>
            <a:ext cx="714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87624" y="4653136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185834" y="4669160"/>
            <a:ext cx="619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164288" y="5733256"/>
            <a:ext cx="1368152" cy="792088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1772816"/>
            <a:ext cx="3724052" cy="372405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620688"/>
            <a:ext cx="81343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755576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475656" y="5085184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347864" y="508518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812360" y="508518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09228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87727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37220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5877272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427984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204864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3140968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6296" y="836712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568" y="764704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56376" y="836712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2924944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5076056" y="5085184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6296" y="1628800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84368" y="162880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148478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364502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1475656" y="5085184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347864" y="508518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812360" y="508518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09228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87727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37220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5877272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427984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3140968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6296" y="836712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568" y="764704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56376" y="836712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2924944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5076056" y="5085184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6296" y="1628800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84368" y="162880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148478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364502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3347864" y="508518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812360" y="508518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09228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87727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37220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5877272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427984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6296" y="836712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568" y="764704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56376" y="836712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2924944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5076056" y="5085184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6296" y="1628800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84368" y="162880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148478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364502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3347864" y="508518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812360" y="508518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09228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87727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37220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5877272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427984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568" y="764704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56376" y="836712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2924944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5076056" y="5085184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6296" y="1628800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84368" y="162880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148478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364502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7812360" y="508518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09228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87727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37220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5877272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427984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501317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56376" y="836712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2924944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5076056" y="5085184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6296" y="1628800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84368" y="162880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148478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364502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7812360" y="508518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09228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87727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37220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5877272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501317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5013176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2924944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5076056" y="5085184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6296" y="1628800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84368" y="162880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148478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364502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7812360" y="508518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09228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87727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37220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5877272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501317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5013176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4048" y="5013176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6296" y="1628800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84368" y="162880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148478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364502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7812360" y="508518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092280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87727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5877272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501317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5013176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4048" y="5013176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192" y="5013176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84368" y="162880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148478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364502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236296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88224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10039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48680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4868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1268760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1988840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39959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4716016" y="4725144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1988840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00392" y="54868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72400" y="126876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568" y="270892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328" y="2708920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7812360" y="508518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87727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5877272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501317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5013176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4048" y="5013176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192" y="5013176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84368" y="162880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148478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364502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20272" y="501317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87727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5877272"/>
            <a:ext cx="115212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501317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5013176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4048" y="5013176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192" y="5013176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68344" y="501317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148478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364502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20272" y="501317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87727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501317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5013176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4048" y="5013176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192" y="5013176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68344" y="501317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3568" y="580526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0" y="364502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20272" y="501317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587727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501317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5013176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4048" y="5013176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192" y="5013176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600" y="22048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68344" y="501317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3568" y="580526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907704" y="580526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20272" y="501317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5877272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501317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5013176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4048" y="5013176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192" y="5013176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59832" y="58052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68344" y="501317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3568" y="580526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907704" y="580526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2420888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20272" y="501317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88024" y="5877272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501317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5013176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4048" y="5013176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192" y="5013176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59832" y="58052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68344" y="501317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3568" y="580526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907704" y="580526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711699" y="5805264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861048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20272" y="501317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2"/>
            <a:ext cx="5331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2699792" y="508518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01317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5013176"/>
            <a:ext cx="132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01317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501317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5013176"/>
            <a:ext cx="790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4048" y="5013176"/>
            <a:ext cx="136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192" y="5013176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59832" y="580526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68344" y="5013176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3568" y="5805264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907704" y="5805264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711699" y="5805264"/>
            <a:ext cx="1076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716016" y="5805264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20272" y="501317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164288" y="5733256"/>
            <a:ext cx="1368152" cy="792088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Program Files (x86)\Picto Selector\png\ARASAAC Symbol Set\2842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772816"/>
            <a:ext cx="3579812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115616" y="620688"/>
            <a:ext cx="76471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GENIAL, HAS TERMINADO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556792"/>
            <a:ext cx="3724052" cy="37240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236296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88224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10039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4868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1268760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1988840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39959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4716016" y="4725144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1988840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00392" y="54868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72400" y="126876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568" y="270892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328" y="2708920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236296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88224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10039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4868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1268760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1988840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39959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4716016" y="4725144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1988840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00392" y="54868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72400" y="126876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568" y="270892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328" y="2708920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236296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88224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10039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4868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1988840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39959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4716016" y="4725144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1988840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00392" y="54868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72400" y="126876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568" y="270892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328" y="2708920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236296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88224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10039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4868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465313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Rectángulo redondeado"/>
          <p:cNvSpPr/>
          <p:nvPr/>
        </p:nvSpPr>
        <p:spPr>
          <a:xfrm>
            <a:off x="4716016" y="4725144"/>
            <a:ext cx="108012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6" name="Picture 8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1916832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00392" y="54868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72400" y="126876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568" y="270892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328" y="2708920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620688"/>
            <a:ext cx="5424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156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15816" y="4725144"/>
            <a:ext cx="93610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erlin Sans FB" pitchFamily="34" charset="0"/>
              </a:rPr>
              <a:t>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236296" y="4725144"/>
            <a:ext cx="79208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88224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5736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47664" y="5517232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5517232"/>
            <a:ext cx="86409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5517232"/>
            <a:ext cx="100811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4015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100392" y="4725144"/>
            <a:ext cx="57606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latin typeface="Berlin Sans FB" pitchFamily="34" charset="0"/>
            </a:endParaRPr>
          </a:p>
        </p:txBody>
      </p:sp>
      <p:pic>
        <p:nvPicPr>
          <p:cNvPr id="717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6836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653136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54868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653136"/>
            <a:ext cx="1095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4653136"/>
            <a:ext cx="809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4653136"/>
            <a:ext cx="131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00392" y="54868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72400" y="126876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568" y="2708920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328" y="2708920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5938" y="3429000"/>
            <a:ext cx="104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3429000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188640"/>
            <a:ext cx="826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653136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65</Words>
  <Application>Microsoft Office PowerPoint</Application>
  <PresentationFormat>Presentación en pantalla (4:3)</PresentationFormat>
  <Paragraphs>50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usuario</cp:lastModifiedBy>
  <cp:revision>17</cp:revision>
  <dcterms:created xsi:type="dcterms:W3CDTF">2017-03-05T18:41:36Z</dcterms:created>
  <dcterms:modified xsi:type="dcterms:W3CDTF">2017-05-09T06:00:52Z</dcterms:modified>
</cp:coreProperties>
</file>