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6" r:id="rId33"/>
    <p:sldId id="290" r:id="rId34"/>
    <p:sldId id="297" r:id="rId35"/>
    <p:sldId id="291" r:id="rId36"/>
    <p:sldId id="298" r:id="rId37"/>
    <p:sldId id="292" r:id="rId38"/>
    <p:sldId id="299" r:id="rId39"/>
    <p:sldId id="293" r:id="rId40"/>
    <p:sldId id="300" r:id="rId41"/>
    <p:sldId id="294" r:id="rId42"/>
    <p:sldId id="301" r:id="rId43"/>
    <p:sldId id="295" r:id="rId44"/>
    <p:sldId id="302" r:id="rId45"/>
    <p:sldId id="279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Marcela Herrera Chang" initials="KMHC" lastIdx="1" clrIdx="0">
    <p:extLst>
      <p:ext uri="{19B8F6BF-5375-455C-9EA6-DF929625EA0E}">
        <p15:presenceInfo xmlns:p15="http://schemas.microsoft.com/office/powerpoint/2012/main" userId="dee6021e71a8b5a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yvisual.org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audio" Target="../media/audio4.wav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3.wav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3.wav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yvisual.org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" y="756824"/>
            <a:ext cx="12191999" cy="1373070"/>
          </a:xfrm>
          <a:solidFill>
            <a:srgbClr val="262626"/>
          </a:solidFill>
        </p:spPr>
        <p:txBody>
          <a:bodyPr/>
          <a:lstStyle/>
          <a:p>
            <a:pPr algn="ctr"/>
            <a:r>
              <a:rPr lang="es-ES" sz="8000" b="1" dirty="0"/>
              <a:t>ORACIONES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5672" y="2951598"/>
            <a:ext cx="8144134" cy="88638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2800" dirty="0"/>
              <a:t>COMPRENSIÓN VERBAL</a:t>
            </a:r>
          </a:p>
          <a:p>
            <a:pPr algn="ctr"/>
            <a:r>
              <a:rPr lang="es-ES" sz="2800" dirty="0"/>
              <a:t>LECTURA</a:t>
            </a:r>
          </a:p>
        </p:txBody>
      </p:sp>
      <p:sp>
        <p:nvSpPr>
          <p:cNvPr id="4" name="Botón de acción: Hacia delante o Siguiente 3">
            <a:hlinkClick r:id="" action="ppaction://hlinkshowjump?jump=nextslide" highlightClick="1">
              <a:snd r:embed="rId2" name="chimes.wav"/>
            </a:hlinkClick>
          </p:cNvPr>
          <p:cNvSpPr/>
          <p:nvPr/>
        </p:nvSpPr>
        <p:spPr>
          <a:xfrm>
            <a:off x="9614831" y="2943449"/>
            <a:ext cx="2181497" cy="95358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799DDF4-5826-4C08-ACAA-5BB3127F80AE}"/>
              </a:ext>
            </a:extLst>
          </p:cNvPr>
          <p:cNvSpPr txBox="1"/>
          <p:nvPr/>
        </p:nvSpPr>
        <p:spPr>
          <a:xfrm>
            <a:off x="2060713" y="4954306"/>
            <a:ext cx="8070574" cy="86177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Procedencia de las imágenes SOYVISUAL (</a:t>
            </a:r>
            <a:r>
              <a:rPr lang="es-E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https://www.soyvisual.org</a:t>
            </a:r>
            <a:r>
              <a:rPr lang="es-E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). </a:t>
            </a:r>
          </a:p>
          <a:p>
            <a:pPr algn="ctr"/>
            <a:r>
              <a:rPr lang="es-E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Licencia: CC (BY-NC-SA). Fundación Orange.</a:t>
            </a:r>
          </a:p>
          <a:p>
            <a:pPr algn="ctr"/>
            <a:r>
              <a:rPr lang="es-ES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Autora: Psicóloga educativa Karen Marcela Herrera Chang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VECINA ESTÁ ENFADA PORQUE…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SE OLVIDO LA LLAVE DE CASA.</a:t>
            </a:r>
          </a:p>
        </p:txBody>
      </p:sp>
      <p:sp>
        <p:nvSpPr>
          <p:cNvPr id="6" name="CuadroTexto 5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3676362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NO LE ABRIERON LA PUERTA.</a:t>
            </a:r>
          </a:p>
        </p:txBody>
      </p:sp>
      <p:sp>
        <p:nvSpPr>
          <p:cNvPr id="7" name="CuadroTexto 6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4700965"/>
            <a:ext cx="4911636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LOS NIÑOS HACEN RUIDO.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50135" t="28304" r="4184" b="16696"/>
          <a:stretch/>
        </p:blipFill>
        <p:spPr>
          <a:xfrm>
            <a:off x="287383" y="2317972"/>
            <a:ext cx="4786364" cy="324000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sp>
        <p:nvSpPr>
          <p:cNvPr id="9" name="Flecha a la derecha con muesc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LLORA PORQUE… </a:t>
            </a:r>
          </a:p>
        </p:txBody>
      </p:sp>
      <p:sp>
        <p:nvSpPr>
          <p:cNvPr id="5" name="CuadroTexto 4">
            <a:hlinkClick r:id="" action="ppaction://hlinkshowjump?jump=nextslide">
              <a:snd r:embed="rId2" name="cashreg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SE LE CAYÓ SU BOCADILLO.</a:t>
            </a:r>
          </a:p>
        </p:txBody>
      </p:sp>
      <p:sp>
        <p:nvSpPr>
          <p:cNvPr id="6" name="CuadroTexto 5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2" y="3676362"/>
            <a:ext cx="6087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EL NIÑO LE QUITO EL BOCADILLO.</a:t>
            </a:r>
          </a:p>
        </p:txBody>
      </p:sp>
      <p:sp>
        <p:nvSpPr>
          <p:cNvPr id="7" name="CuadroTexto 6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SE CAYÓ DEL COLUMPIO.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984635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36" t="30089" r="51473" b="13483"/>
          <a:stretch/>
        </p:blipFill>
        <p:spPr>
          <a:xfrm>
            <a:off x="256428" y="2317972"/>
            <a:ext cx="493177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LLORA PORQUE… </a:t>
            </a:r>
          </a:p>
        </p:txBody>
      </p:sp>
      <p:sp>
        <p:nvSpPr>
          <p:cNvPr id="5" name="CuadroTexto 4">
            <a:hlinkClick r:id="" action="ppaction://hlinkshowjump?jump=nextslide">
              <a:snd r:embed="rId2" name="cashreg.wav"/>
            </a:hlinkClick>
          </p:cNvPr>
          <p:cNvSpPr txBox="1"/>
          <p:nvPr/>
        </p:nvSpPr>
        <p:spPr>
          <a:xfrm>
            <a:off x="6008913" y="2651759"/>
            <a:ext cx="5016138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1. SE LE CAYÓ SU BOCADILLO.</a:t>
            </a:r>
          </a:p>
        </p:txBody>
      </p:sp>
      <p:sp>
        <p:nvSpPr>
          <p:cNvPr id="6" name="CuadroTexto 5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2" y="3676362"/>
            <a:ext cx="6087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EL NIÑO LE QUITO EL BOCADILLO.</a:t>
            </a:r>
          </a:p>
        </p:txBody>
      </p:sp>
      <p:sp>
        <p:nvSpPr>
          <p:cNvPr id="7" name="CuadroTexto 6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SE CAYÓ DEL COLUMPIO.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36" t="30089" r="51473" b="13483"/>
          <a:stretch/>
        </p:blipFill>
        <p:spPr>
          <a:xfrm>
            <a:off x="256428" y="2317972"/>
            <a:ext cx="4931772" cy="3240000"/>
          </a:xfrm>
          <a:prstGeom prst="rect">
            <a:avLst/>
          </a:prstGeom>
        </p:spPr>
      </p:pic>
      <p:sp>
        <p:nvSpPr>
          <p:cNvPr id="9" name="Flecha a la derecha con muesc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PADRE PLANCHA Y LA NIÑA…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AYUDA A SECAR LA ROPA.</a:t>
            </a:r>
          </a:p>
        </p:txBody>
      </p:sp>
      <p:sp>
        <p:nvSpPr>
          <p:cNvPr id="6" name="CuadroTexto 5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2" y="3676362"/>
            <a:ext cx="483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AYUDA A DOBLAR LA ROPA.</a:t>
            </a:r>
          </a:p>
        </p:txBody>
      </p:sp>
      <p:sp>
        <p:nvSpPr>
          <p:cNvPr id="7" name="CuadroTexto 6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AYUDA A LAVAR LA ROPA.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735897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9832" t="28661" r="1374" b="13302"/>
          <a:stretch/>
        </p:blipFill>
        <p:spPr>
          <a:xfrm>
            <a:off x="256428" y="2317972"/>
            <a:ext cx="484504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PADRE PLANCHA Y LA NIÑA…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AYUDA A SECAR LA ROPA.</a:t>
            </a:r>
          </a:p>
        </p:txBody>
      </p:sp>
      <p:sp>
        <p:nvSpPr>
          <p:cNvPr id="6" name="CuadroTexto 5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2" y="3676362"/>
            <a:ext cx="4833259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2. AYUDA A DOBLAR LA ROPA.</a:t>
            </a:r>
          </a:p>
        </p:txBody>
      </p:sp>
      <p:sp>
        <p:nvSpPr>
          <p:cNvPr id="7" name="CuadroTexto 6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AYUDA A LAVAR LA ROPA.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9832" t="28661" r="1374" b="13302"/>
          <a:stretch/>
        </p:blipFill>
        <p:spPr>
          <a:xfrm>
            <a:off x="256428" y="2317972"/>
            <a:ext cx="4845046" cy="3240000"/>
          </a:xfrm>
          <a:prstGeom prst="rect">
            <a:avLst/>
          </a:prstGeom>
        </p:spPr>
      </p:pic>
      <p:sp>
        <p:nvSpPr>
          <p:cNvPr id="9" name="Flecha a la derecha con muesc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900593" cy="1080938"/>
          </a:xfrm>
        </p:spPr>
        <p:txBody>
          <a:bodyPr/>
          <a:lstStyle/>
          <a:p>
            <a:r>
              <a:rPr lang="es-ES" dirty="0"/>
              <a:t>LOS ABUELOS ESTÁN SORPRENDIDOS PORQUE…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EL BEBE SE RIE CUANDO JUEGA.</a:t>
            </a:r>
          </a:p>
        </p:txBody>
      </p:sp>
      <p:sp>
        <p:nvSpPr>
          <p:cNvPr id="6" name="CuadroTexto 5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2" y="3676362"/>
            <a:ext cx="510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EL BEBE SABE COMER SOLO.</a:t>
            </a:r>
          </a:p>
        </p:txBody>
      </p:sp>
      <p:sp>
        <p:nvSpPr>
          <p:cNvPr id="7" name="CuadroTexto 6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EL BEBE YA APRENDIÓ A CAMINAR.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27632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13264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36" t="30625" r="51372" b="12411"/>
          <a:stretch/>
        </p:blipFill>
        <p:spPr>
          <a:xfrm>
            <a:off x="256428" y="2317972"/>
            <a:ext cx="491586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6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900593" cy="1080938"/>
          </a:xfrm>
        </p:spPr>
        <p:txBody>
          <a:bodyPr/>
          <a:lstStyle/>
          <a:p>
            <a:r>
              <a:rPr lang="es-ES" dirty="0"/>
              <a:t>LOS ABUELOS ESTÁN SORPRENDIDOS PORQUE…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EL BEBE SE RIE CUANDO JUEGA.</a:t>
            </a:r>
          </a:p>
        </p:txBody>
      </p:sp>
      <p:sp>
        <p:nvSpPr>
          <p:cNvPr id="6" name="CuadroTexto 5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2" y="3676362"/>
            <a:ext cx="510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EL BEBE SABE COMER SOLO.</a:t>
            </a:r>
          </a:p>
        </p:txBody>
      </p:sp>
      <p:sp>
        <p:nvSpPr>
          <p:cNvPr id="7" name="CuadroTexto 6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EL BEBE YA APRENDIÓ A CAMINAR.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13264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36" t="30625" r="51372" b="12411"/>
          <a:stretch/>
        </p:blipFill>
        <p:spPr>
          <a:xfrm>
            <a:off x="256428" y="2317972"/>
            <a:ext cx="4915863" cy="3240000"/>
          </a:xfrm>
          <a:prstGeom prst="rect">
            <a:avLst/>
          </a:prstGeom>
        </p:spPr>
      </p:pic>
      <p:sp>
        <p:nvSpPr>
          <p:cNvPr id="9" name="Flecha a la derecha con muesc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900593" cy="1080938"/>
          </a:xfrm>
        </p:spPr>
        <p:txBody>
          <a:bodyPr/>
          <a:lstStyle/>
          <a:p>
            <a:r>
              <a:rPr lang="es-ES" dirty="0"/>
              <a:t>LOS HERMANOS ESTÁN HACIENDO JUNTOS…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UN JUEGO MUY DIVERTIDO.</a:t>
            </a:r>
          </a:p>
        </p:txBody>
      </p:sp>
      <p:sp>
        <p:nvSpPr>
          <p:cNvPr id="6" name="CuadroTexto 5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3676362"/>
            <a:ext cx="5917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UNAS INVITACIONES DE CUMPLE.</a:t>
            </a:r>
          </a:p>
        </p:txBody>
      </p:sp>
      <p:sp>
        <p:nvSpPr>
          <p:cNvPr id="7" name="CuadroTexto 6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UNAS TARJETAS NAVIDEÑAS.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957246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13264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9933" t="34197" r="1575" b="15267"/>
          <a:stretch/>
        </p:blipFill>
        <p:spPr>
          <a:xfrm>
            <a:off x="256428" y="2317972"/>
            <a:ext cx="552975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900593" cy="1080938"/>
          </a:xfrm>
        </p:spPr>
        <p:txBody>
          <a:bodyPr/>
          <a:lstStyle/>
          <a:p>
            <a:r>
              <a:rPr lang="es-ES" dirty="0"/>
              <a:t>LOS HERMANOS ESTÁN HACIENDO JUNTOS…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UN JUEGO MUY DIVERTIDO.</a:t>
            </a:r>
          </a:p>
        </p:txBody>
      </p:sp>
      <p:sp>
        <p:nvSpPr>
          <p:cNvPr id="6" name="CuadroTexto 5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3676362"/>
            <a:ext cx="5917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UNAS INVITACIONES DE CUMPLE.</a:t>
            </a:r>
          </a:p>
        </p:txBody>
      </p:sp>
      <p:sp>
        <p:nvSpPr>
          <p:cNvPr id="7" name="CuadroTexto 6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4700965"/>
            <a:ext cx="5172893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UNAS TARJETAS NAVIDEÑAS.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13264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49933" t="34197" r="1575" b="15267"/>
          <a:stretch/>
        </p:blipFill>
        <p:spPr>
          <a:xfrm>
            <a:off x="256428" y="2317972"/>
            <a:ext cx="5529752" cy="3240000"/>
          </a:xfrm>
          <a:prstGeom prst="rect">
            <a:avLst/>
          </a:prstGeom>
        </p:spPr>
      </p:pic>
      <p:sp>
        <p:nvSpPr>
          <p:cNvPr id="10" name="Flecha a la derecha con muesca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900593" cy="1080938"/>
          </a:xfrm>
        </p:spPr>
        <p:txBody>
          <a:bodyPr/>
          <a:lstStyle/>
          <a:p>
            <a:r>
              <a:rPr lang="es-ES" dirty="0"/>
              <a:t>EL COCINETO ESTÁ CORTANDO… </a:t>
            </a:r>
          </a:p>
        </p:txBody>
      </p:sp>
      <p:sp>
        <p:nvSpPr>
          <p:cNvPr id="5" name="CuadroTexto 4">
            <a:hlinkClick r:id="" action="ppaction://hlinkshowjump?jump=nextslide">
              <a:snd r:embed="rId2" name="cashreg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UNAS VERDURAS FRESCAS.</a:t>
            </a:r>
          </a:p>
        </p:txBody>
      </p:sp>
      <p:sp>
        <p:nvSpPr>
          <p:cNvPr id="6" name="CuadroTexto 5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3676362"/>
            <a:ext cx="5917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UNAS FRUTAS FRESCAS.</a:t>
            </a:r>
          </a:p>
        </p:txBody>
      </p:sp>
      <p:sp>
        <p:nvSpPr>
          <p:cNvPr id="7" name="CuadroTexto 6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3.UNOS PANES RECIÉN HECHOS.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325395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13264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638" t="28482" r="50971" b="15267"/>
          <a:stretch/>
        </p:blipFill>
        <p:spPr>
          <a:xfrm>
            <a:off x="256428" y="2317972"/>
            <a:ext cx="495771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5400" dirty="0"/>
              <a:t>INSTRUCCIONES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89069" y="2542618"/>
            <a:ext cx="9613861" cy="231208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ES" sz="4800" dirty="0"/>
              <a:t>COMPLETA LAS ORACIONES SEGÚN LAS IMÁGENES</a:t>
            </a:r>
          </a:p>
        </p:txBody>
      </p:sp>
      <p:sp>
        <p:nvSpPr>
          <p:cNvPr id="4" name="Botón de acción: Hacia delante o Siguiente 3">
            <a:hlinkClick r:id="" action="ppaction://hlinkshowjump?jump=nextslide" highlightClick="1">
              <a:snd r:embed="rId2" name="chimes.wav"/>
            </a:hlinkClick>
          </p:cNvPr>
          <p:cNvSpPr/>
          <p:nvPr/>
        </p:nvSpPr>
        <p:spPr>
          <a:xfrm>
            <a:off x="4794069" y="5473337"/>
            <a:ext cx="2181497" cy="95358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89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900593" cy="1080938"/>
          </a:xfrm>
        </p:spPr>
        <p:txBody>
          <a:bodyPr/>
          <a:lstStyle/>
          <a:p>
            <a:r>
              <a:rPr lang="es-ES" dirty="0"/>
              <a:t>EL COCINETO ESTÁ CORTANDO… </a:t>
            </a:r>
          </a:p>
        </p:txBody>
      </p:sp>
      <p:sp>
        <p:nvSpPr>
          <p:cNvPr id="5" name="CuadroTexto 4">
            <a:hlinkClick r:id="" action="ppaction://hlinkshowjump?jump=nextslide">
              <a:snd r:embed="rId2" name="cashreg.wav"/>
            </a:hlinkClick>
          </p:cNvPr>
          <p:cNvSpPr txBox="1"/>
          <p:nvPr/>
        </p:nvSpPr>
        <p:spPr>
          <a:xfrm>
            <a:off x="6008913" y="2651759"/>
            <a:ext cx="4898573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1. UNAS VERDURAS FRESCAS.</a:t>
            </a:r>
          </a:p>
        </p:txBody>
      </p:sp>
      <p:sp>
        <p:nvSpPr>
          <p:cNvPr id="6" name="CuadroTexto 5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3676362"/>
            <a:ext cx="5917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UNAS FRUTAS FRESCAS.</a:t>
            </a:r>
          </a:p>
        </p:txBody>
      </p:sp>
      <p:sp>
        <p:nvSpPr>
          <p:cNvPr id="7" name="CuadroTexto 6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3.UNOS PANES RECIÉN HECHOS.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13264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638" t="28482" r="50971" b="15267"/>
          <a:stretch/>
        </p:blipFill>
        <p:spPr>
          <a:xfrm>
            <a:off x="256428" y="2317972"/>
            <a:ext cx="4957714" cy="3240000"/>
          </a:xfrm>
          <a:prstGeom prst="rect">
            <a:avLst/>
          </a:prstGeom>
        </p:spPr>
      </p:pic>
      <p:sp>
        <p:nvSpPr>
          <p:cNvPr id="9" name="Flecha a la derecha con muesc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900593" cy="1080938"/>
          </a:xfrm>
        </p:spPr>
        <p:txBody>
          <a:bodyPr/>
          <a:lstStyle/>
          <a:p>
            <a:r>
              <a:rPr lang="es-ES" dirty="0"/>
              <a:t>LOS NIÑOS MIENTRAS JUGABAN ESCUCHARON…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LA SIRENA DE UNA PATRULLA.</a:t>
            </a:r>
          </a:p>
        </p:txBody>
      </p:sp>
      <p:sp>
        <p:nvSpPr>
          <p:cNvPr id="6" name="CuadroTexto 5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3676362"/>
            <a:ext cx="548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LA SIRENA DE LA AMBULANCIA.</a:t>
            </a:r>
          </a:p>
        </p:txBody>
      </p:sp>
      <p:sp>
        <p:nvSpPr>
          <p:cNvPr id="7" name="CuadroTexto 6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LA SIRENA DE LOS BOMBEROS.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955486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13264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36" t="32768" r="50970" b="12947"/>
          <a:stretch/>
        </p:blipFill>
        <p:spPr>
          <a:xfrm>
            <a:off x="256428" y="2317972"/>
            <a:ext cx="516907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900593" cy="1080938"/>
          </a:xfrm>
        </p:spPr>
        <p:txBody>
          <a:bodyPr/>
          <a:lstStyle/>
          <a:p>
            <a:r>
              <a:rPr lang="es-ES" dirty="0"/>
              <a:t>LOS NIÑOS MIENTRAS JUGABAN ESCUCHARON…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LA SIRENA DE UNA PATRULLA.</a:t>
            </a:r>
          </a:p>
        </p:txBody>
      </p:sp>
      <p:sp>
        <p:nvSpPr>
          <p:cNvPr id="6" name="CuadroTexto 5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3676362"/>
            <a:ext cx="5486401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2. LA SIRENA DE LA AMBULANCIA.</a:t>
            </a:r>
          </a:p>
        </p:txBody>
      </p:sp>
      <p:sp>
        <p:nvSpPr>
          <p:cNvPr id="7" name="CuadroTexto 6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LA SIRENA DE LOS BOMBEROS.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13264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36" t="32768" r="50970" b="12947"/>
          <a:stretch/>
        </p:blipFill>
        <p:spPr>
          <a:xfrm>
            <a:off x="256428" y="2317972"/>
            <a:ext cx="5169079" cy="3240000"/>
          </a:xfrm>
          <a:prstGeom prst="rect">
            <a:avLst/>
          </a:prstGeom>
        </p:spPr>
      </p:pic>
      <p:sp>
        <p:nvSpPr>
          <p:cNvPr id="9" name="Flecha a la derecha con muesca 8">
            <a:hlinkClick r:id="" action="ppaction://hlinkshowjump?jump=nextslide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¡VAMOS A POR MÁS!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7184" t="28661" r="3618" b="46161"/>
          <a:stretch/>
        </p:blipFill>
        <p:spPr>
          <a:xfrm>
            <a:off x="4353088" y="2481942"/>
            <a:ext cx="2268326" cy="3490966"/>
          </a:xfrm>
          <a:prstGeom prst="rect">
            <a:avLst/>
          </a:prstGeom>
        </p:spPr>
      </p:pic>
      <p:sp>
        <p:nvSpPr>
          <p:cNvPr id="5" name="Flecha a la derecha con muesca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</p:spTree>
    <p:extLst>
      <p:ext uri="{BB962C8B-B14F-4D97-AF65-F5344CB8AC3E}">
        <p14:creationId xmlns:p14="http://schemas.microsoft.com/office/powerpoint/2010/main" val="8564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/>
              <a:t>INSTRUCCIONES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8150" y="2937765"/>
            <a:ext cx="9613861" cy="8112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800" dirty="0"/>
              <a:t>ELIGE LA IMAGEN QUE REPRESENTA LA FRASE</a:t>
            </a:r>
          </a:p>
        </p:txBody>
      </p:sp>
      <p:sp>
        <p:nvSpPr>
          <p:cNvPr id="4" name="Botón de acción: Hacia delante o Siguiente 3">
            <a:hlinkClick r:id="" action="ppaction://hlinkshowjump?jump=nextslide" highlightClick="1">
              <a:snd r:embed="rId2" name="chimes.wav"/>
            </a:hlinkClick>
          </p:cNvPr>
          <p:cNvSpPr/>
          <p:nvPr/>
        </p:nvSpPr>
        <p:spPr>
          <a:xfrm>
            <a:off x="4794069" y="5473337"/>
            <a:ext cx="2181497" cy="95358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2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JUEGA CON EL OSITO DE PELUCHE.</a:t>
            </a:r>
          </a:p>
        </p:txBody>
      </p:sp>
      <p:pic>
        <p:nvPicPr>
          <p:cNvPr id="4" name="Imagen 3">
            <a:hlinkClick r:id="" action="ppaction://hlinkshowjump?jump=nextslide">
              <a:snd r:embed="rId2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066" t="45446" r="34707" b="15625"/>
          <a:stretch/>
        </p:blipFill>
        <p:spPr>
          <a:xfrm>
            <a:off x="680321" y="2769326"/>
            <a:ext cx="3180550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66399" t="27589" r="1274" b="34375"/>
          <a:stretch/>
        </p:blipFill>
        <p:spPr>
          <a:xfrm>
            <a:off x="7916092" y="2769326"/>
            <a:ext cx="3265352" cy="2160000"/>
          </a:xfrm>
          <a:prstGeom prst="rect">
            <a:avLst/>
          </a:prstGeom>
        </p:spPr>
      </p:pic>
      <p:pic>
        <p:nvPicPr>
          <p:cNvPr id="7" name="Imagen 6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33267" t="40803" r="34305" b="21696"/>
          <a:stretch/>
        </p:blipFill>
        <p:spPr>
          <a:xfrm>
            <a:off x="4227338" y="2769326"/>
            <a:ext cx="3322286" cy="216000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926021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4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JUEGA CON EL OSITO DE PELUCHE.</a:t>
            </a:r>
          </a:p>
        </p:txBody>
      </p:sp>
      <p:pic>
        <p:nvPicPr>
          <p:cNvPr id="4" name="Imagen 3">
            <a:hlinkClick r:id="" action="ppaction://hlinkshowjump?jump=nextslide">
              <a:snd r:embed="rId2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066" t="45446" r="34707" b="15625"/>
          <a:stretch/>
        </p:blipFill>
        <p:spPr>
          <a:xfrm>
            <a:off x="680321" y="2769326"/>
            <a:ext cx="3180550" cy="2160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Imagen 5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66399" t="27589" r="1274" b="34375"/>
          <a:stretch/>
        </p:blipFill>
        <p:spPr>
          <a:xfrm>
            <a:off x="7916092" y="2769326"/>
            <a:ext cx="3265352" cy="2160000"/>
          </a:xfrm>
          <a:prstGeom prst="rect">
            <a:avLst/>
          </a:prstGeom>
        </p:spPr>
      </p:pic>
      <p:pic>
        <p:nvPicPr>
          <p:cNvPr id="7" name="Imagen 6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33267" t="40803" r="34305" b="21696"/>
          <a:stretch/>
        </p:blipFill>
        <p:spPr>
          <a:xfrm>
            <a:off x="4227338" y="2769326"/>
            <a:ext cx="3322286" cy="216000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sp>
        <p:nvSpPr>
          <p:cNvPr id="9" name="Flecha a la derecha con muesc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1843" t="22767" r="76773" b="41340"/>
          <a:stretch/>
        </p:blipFill>
        <p:spPr>
          <a:xfrm>
            <a:off x="1676236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JUEGA CON SU HERMANITO DIEGO.</a:t>
            </a:r>
          </a:p>
        </p:txBody>
      </p:sp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066" t="45446" r="34707" b="15625"/>
          <a:stretch/>
        </p:blipFill>
        <p:spPr>
          <a:xfrm>
            <a:off x="680321" y="2769326"/>
            <a:ext cx="3180550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hlinkshowjump?jump=nextslide">
              <a:snd r:embed="rId4" name="cashreg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66399" t="27589" r="1274" b="34375"/>
          <a:stretch/>
        </p:blipFill>
        <p:spPr>
          <a:xfrm>
            <a:off x="7916092" y="2769326"/>
            <a:ext cx="3265352" cy="2160000"/>
          </a:xfrm>
          <a:prstGeom prst="rect">
            <a:avLst/>
          </a:prstGeom>
        </p:spPr>
      </p:pic>
      <p:pic>
        <p:nvPicPr>
          <p:cNvPr id="7" name="Imagen 6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33267" t="40803" r="34305" b="21696"/>
          <a:stretch/>
        </p:blipFill>
        <p:spPr>
          <a:xfrm>
            <a:off x="4227338" y="2769326"/>
            <a:ext cx="3322286" cy="216000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25489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2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JUEGA CON SU HERMANITO DIEGO.</a:t>
            </a:r>
          </a:p>
        </p:txBody>
      </p:sp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066" t="45446" r="34707" b="15625"/>
          <a:stretch/>
        </p:blipFill>
        <p:spPr>
          <a:xfrm>
            <a:off x="680321" y="2769326"/>
            <a:ext cx="3180550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hlinkshowjump?jump=nextslide">
              <a:snd r:embed="rId4" name="cashreg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66399" t="27589" r="1274" b="34375"/>
          <a:stretch/>
        </p:blipFill>
        <p:spPr>
          <a:xfrm>
            <a:off x="7916092" y="2769326"/>
            <a:ext cx="3265352" cy="2160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7" name="Imagen 6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33267" t="40803" r="34305" b="21696"/>
          <a:stretch/>
        </p:blipFill>
        <p:spPr>
          <a:xfrm>
            <a:off x="4227338" y="2769326"/>
            <a:ext cx="3322286" cy="216000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sp>
        <p:nvSpPr>
          <p:cNvPr id="9" name="Flecha a la derecha con muesc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JUEGA CON SU PADRE A LA PELOTA.</a:t>
            </a:r>
          </a:p>
        </p:txBody>
      </p:sp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066" t="45446" r="34707" b="15625"/>
          <a:stretch/>
        </p:blipFill>
        <p:spPr>
          <a:xfrm>
            <a:off x="445189" y="2769326"/>
            <a:ext cx="3180550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4"/>
          <a:srcRect l="66399" t="27589" r="1274" b="34375"/>
          <a:stretch/>
        </p:blipFill>
        <p:spPr>
          <a:xfrm>
            <a:off x="8151223" y="2769326"/>
            <a:ext cx="3265352" cy="2160000"/>
          </a:xfrm>
          <a:prstGeom prst="rect">
            <a:avLst/>
          </a:prstGeom>
        </p:spPr>
      </p:pic>
      <p:pic>
        <p:nvPicPr>
          <p:cNvPr id="7" name="Imagen 6">
            <a:hlinkClick r:id="" action="ppaction://hlinkshowjump?jump=nextslide">
              <a:snd r:embed="rId5" name="cashreg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33267" t="40803" r="34305" b="21696"/>
          <a:stretch/>
        </p:blipFill>
        <p:spPr>
          <a:xfrm>
            <a:off x="4227338" y="2769326"/>
            <a:ext cx="3322286" cy="216000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259996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1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ABUELA LE DICE AL ABUELO QUE…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55" t="30447" r="45951" b="12767"/>
          <a:stretch/>
        </p:blipFill>
        <p:spPr>
          <a:xfrm>
            <a:off x="256428" y="2504572"/>
            <a:ext cx="4961887" cy="3240000"/>
          </a:xfrm>
          <a:prstGeom prst="rect">
            <a:avLst/>
          </a:prstGeom>
        </p:spPr>
      </p:pic>
      <p:sp>
        <p:nvSpPr>
          <p:cNvPr id="5" name="CuadroTexto 4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SALDRÁ EN COCHE MAÑANA.</a:t>
            </a:r>
          </a:p>
        </p:txBody>
      </p:sp>
      <p:sp>
        <p:nvSpPr>
          <p:cNvPr id="6" name="CuadroTexto 5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3676362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CAMINARÁ POR EL PARQUE.</a:t>
            </a:r>
          </a:p>
        </p:txBody>
      </p:sp>
      <p:sp>
        <p:nvSpPr>
          <p:cNvPr id="7" name="CuadroTexto 6">
            <a:hlinkClick r:id="" action="ppaction://hlinkshowjump?jump=nextslide">
              <a:snd r:embed="rId4" name="cashreg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SALDRÁ EN BICI A DAR UN PASEO.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201265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7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JUEGA CON SU PADRE A LA PELOTA.</a:t>
            </a:r>
          </a:p>
        </p:txBody>
      </p:sp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066" t="45446" r="34707" b="15625"/>
          <a:stretch/>
        </p:blipFill>
        <p:spPr>
          <a:xfrm>
            <a:off x="445189" y="2769326"/>
            <a:ext cx="3180550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4"/>
          <a:srcRect l="66399" t="27589" r="1274" b="34375"/>
          <a:stretch/>
        </p:blipFill>
        <p:spPr>
          <a:xfrm>
            <a:off x="8151223" y="2769326"/>
            <a:ext cx="3265352" cy="2160000"/>
          </a:xfrm>
          <a:prstGeom prst="rect">
            <a:avLst/>
          </a:prstGeom>
        </p:spPr>
      </p:pic>
      <p:pic>
        <p:nvPicPr>
          <p:cNvPr id="7" name="Imagen 6">
            <a:hlinkClick r:id="" action="ppaction://hlinkshowjump?jump=nextslide">
              <a:snd r:embed="rId5" name="cashreg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33267" t="40803" r="34305" b="21696"/>
          <a:stretch/>
        </p:blipFill>
        <p:spPr>
          <a:xfrm>
            <a:off x="4227338" y="2769326"/>
            <a:ext cx="3322286" cy="2160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sp>
        <p:nvSpPr>
          <p:cNvPr id="9" name="Flecha a la derecha con muesca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1843" t="22767" r="76773" b="41340"/>
          <a:stretch/>
        </p:blipFill>
        <p:spPr>
          <a:xfrm>
            <a:off x="5294121" y="541585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PADRE PLANCHA LA CAMISA BLANCA.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56868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6" t="27589" r="67435" b="33840"/>
          <a:stretch/>
        </p:blipFill>
        <p:spPr>
          <a:xfrm>
            <a:off x="4448548" y="2730135"/>
            <a:ext cx="3239999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4"/>
          <a:srcRect l="337" t="31695" r="67737" b="30804"/>
          <a:stretch/>
        </p:blipFill>
        <p:spPr>
          <a:xfrm>
            <a:off x="387056" y="2730135"/>
            <a:ext cx="3270858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hlinkshowjump?jump=nextslide">
              <a:snd r:embed="rId5" name="cashreg.wav"/>
            </a:hlinkClick>
          </p:cNvPr>
          <p:cNvPicPr>
            <a:picLocks noChangeAspect="1"/>
          </p:cNvPicPr>
          <p:nvPr/>
        </p:nvPicPr>
        <p:blipFill rotWithShape="1">
          <a:blip r:embed="rId4"/>
          <a:srcRect l="33167" t="31450" r="34304" b="30269"/>
          <a:stretch/>
        </p:blipFill>
        <p:spPr>
          <a:xfrm>
            <a:off x="8479181" y="2756262"/>
            <a:ext cx="3225070" cy="21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PADRE PLANCHA LA CAMISA BLANCA.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6" t="27589" r="67435" b="33840"/>
          <a:stretch/>
        </p:blipFill>
        <p:spPr>
          <a:xfrm>
            <a:off x="4448548" y="2730135"/>
            <a:ext cx="3239999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4"/>
          <a:srcRect l="337" t="31695" r="67737" b="30804"/>
          <a:stretch/>
        </p:blipFill>
        <p:spPr>
          <a:xfrm>
            <a:off x="387056" y="2730135"/>
            <a:ext cx="3270858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hlinkshowjump?jump=nextslide">
              <a:snd r:embed="rId5" name="cashreg.wav"/>
            </a:hlinkClick>
          </p:cNvPr>
          <p:cNvPicPr>
            <a:picLocks noChangeAspect="1"/>
          </p:cNvPicPr>
          <p:nvPr/>
        </p:nvPicPr>
        <p:blipFill rotWithShape="1">
          <a:blip r:embed="rId4"/>
          <a:srcRect l="33167" t="31450" r="34304" b="30269"/>
          <a:stretch/>
        </p:blipFill>
        <p:spPr>
          <a:xfrm>
            <a:off x="8479181" y="2756262"/>
            <a:ext cx="3225070" cy="2133873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7" name="Flecha a la derecha con muesca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843" t="22767" r="76773" b="41340"/>
          <a:stretch/>
        </p:blipFill>
        <p:spPr>
          <a:xfrm>
            <a:off x="8386355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NIÑO BARRE EL PAPEL DEL SUELO.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438608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6" t="27589" r="67435" b="33840"/>
          <a:stretch/>
        </p:blipFill>
        <p:spPr>
          <a:xfrm>
            <a:off x="4448548" y="2730135"/>
            <a:ext cx="3239999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hlinkshowjump?jump=nextslide">
              <a:snd r:embed="rId4" name="cashreg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37" t="31695" r="67737" b="30804"/>
          <a:stretch/>
        </p:blipFill>
        <p:spPr>
          <a:xfrm>
            <a:off x="387056" y="2730135"/>
            <a:ext cx="3270858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3167" t="31450" r="34304" b="30269"/>
          <a:stretch/>
        </p:blipFill>
        <p:spPr>
          <a:xfrm>
            <a:off x="8479181" y="2756262"/>
            <a:ext cx="3225070" cy="21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NIÑO BARRE EL PAPEL DEL SUELO.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6" t="27589" r="67435" b="33840"/>
          <a:stretch/>
        </p:blipFill>
        <p:spPr>
          <a:xfrm>
            <a:off x="4448548" y="2730135"/>
            <a:ext cx="3239999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hlinkshowjump?jump=nextslide">
              <a:snd r:embed="rId4" name="cashreg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37" t="31695" r="67737" b="30804"/>
          <a:stretch/>
        </p:blipFill>
        <p:spPr>
          <a:xfrm>
            <a:off x="387056" y="2730135"/>
            <a:ext cx="3270858" cy="2160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Imagen 5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3167" t="31450" r="34304" b="30269"/>
          <a:stretch/>
        </p:blipFill>
        <p:spPr>
          <a:xfrm>
            <a:off x="8479181" y="2756262"/>
            <a:ext cx="3225070" cy="2133873"/>
          </a:xfrm>
          <a:prstGeom prst="rect">
            <a:avLst/>
          </a:prstGeom>
        </p:spPr>
      </p:pic>
      <p:sp>
        <p:nvSpPr>
          <p:cNvPr id="7" name="Flecha a la derecha con muesca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843" t="22767" r="76773" b="41340"/>
          <a:stretch/>
        </p:blipFill>
        <p:spPr>
          <a:xfrm>
            <a:off x="1428125" y="5287418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ABUELOS LAVAN EL COCHE EN EL JARDÍN.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837279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>
            <a:hlinkClick r:id="" action="ppaction://hlinkshowjump?jump=nextslide">
              <a:snd r:embed="rId2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6" t="27589" r="67435" b="33840"/>
          <a:stretch/>
        </p:blipFill>
        <p:spPr>
          <a:xfrm>
            <a:off x="4448548" y="2730135"/>
            <a:ext cx="3239999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37" t="31695" r="67737" b="30804"/>
          <a:stretch/>
        </p:blipFill>
        <p:spPr>
          <a:xfrm>
            <a:off x="387056" y="2730135"/>
            <a:ext cx="3270858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3167" t="31450" r="34304" b="30269"/>
          <a:stretch/>
        </p:blipFill>
        <p:spPr>
          <a:xfrm>
            <a:off x="8479181" y="2756262"/>
            <a:ext cx="3225070" cy="21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ABUELOS LAVAN EL COCHE EN EL JARDÍN.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>
            <a:hlinkClick r:id="" action="ppaction://hlinkshowjump?jump=nextslide">
              <a:snd r:embed="rId2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6" t="27589" r="67435" b="33840"/>
          <a:stretch/>
        </p:blipFill>
        <p:spPr>
          <a:xfrm>
            <a:off x="4448548" y="2730135"/>
            <a:ext cx="3239999" cy="2160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Imagen 4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37" t="31695" r="67737" b="30804"/>
          <a:stretch/>
        </p:blipFill>
        <p:spPr>
          <a:xfrm>
            <a:off x="387056" y="2730135"/>
            <a:ext cx="3270858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3167" t="31450" r="34304" b="30269"/>
          <a:stretch/>
        </p:blipFill>
        <p:spPr>
          <a:xfrm>
            <a:off x="8479181" y="2756262"/>
            <a:ext cx="3225070" cy="2133873"/>
          </a:xfrm>
          <a:prstGeom prst="rect">
            <a:avLst/>
          </a:prstGeom>
        </p:spPr>
      </p:pic>
      <p:sp>
        <p:nvSpPr>
          <p:cNvPr id="7" name="Flecha a la derecha con muesca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1843" t="22767" r="76773" b="41340"/>
          <a:stretch/>
        </p:blipFill>
        <p:spPr>
          <a:xfrm>
            <a:off x="5497048" y="5391921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NIÑO ESTÁ ESTUDIANDO MÚSICA.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250373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>
            <a:hlinkClick r:id="" action="ppaction://hlinkshowjump?jump=nextslide">
              <a:snd r:embed="rId2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537" t="28304" r="67034" b="34018"/>
          <a:stretch/>
        </p:blipFill>
        <p:spPr>
          <a:xfrm>
            <a:off x="680321" y="2921862"/>
            <a:ext cx="3306541" cy="2160000"/>
          </a:xfrm>
          <a:prstGeom prst="rect">
            <a:avLst/>
          </a:prstGeom>
        </p:spPr>
      </p:pic>
      <p:pic>
        <p:nvPicPr>
          <p:cNvPr id="4" name="Imagen 3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568" t="27410" r="34003" b="33482"/>
          <a:stretch/>
        </p:blipFill>
        <p:spPr>
          <a:xfrm>
            <a:off x="4498530" y="2921862"/>
            <a:ext cx="3185755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66900" t="27768" r="69" b="33661"/>
          <a:stretch/>
        </p:blipFill>
        <p:spPr>
          <a:xfrm>
            <a:off x="8195953" y="2921862"/>
            <a:ext cx="329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NIÑO ESTÁ ESTUDIANDO MÚSICA.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>
            <a:hlinkClick r:id="" action="ppaction://hlinkshowjump?jump=nextslide">
              <a:snd r:embed="rId2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537" t="28304" r="67034" b="34018"/>
          <a:stretch/>
        </p:blipFill>
        <p:spPr>
          <a:xfrm>
            <a:off x="680321" y="2921862"/>
            <a:ext cx="3306541" cy="2160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4" name="Imagen 3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568" t="27410" r="34003" b="33482"/>
          <a:stretch/>
        </p:blipFill>
        <p:spPr>
          <a:xfrm>
            <a:off x="4498530" y="2921862"/>
            <a:ext cx="3185755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66900" t="27768" r="69" b="33661"/>
          <a:stretch/>
        </p:blipFill>
        <p:spPr>
          <a:xfrm>
            <a:off x="8195953" y="2921862"/>
            <a:ext cx="3290000" cy="2160000"/>
          </a:xfrm>
          <a:prstGeom prst="rect">
            <a:avLst/>
          </a:prstGeom>
        </p:spPr>
      </p:pic>
      <p:sp>
        <p:nvSpPr>
          <p:cNvPr id="7" name="Flecha a la derecha con muesca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1739231" y="5404984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ESTÁ ESCUCHANDO MÚSICA.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843329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537" t="28304" r="67034" b="34018"/>
          <a:stretch/>
        </p:blipFill>
        <p:spPr>
          <a:xfrm>
            <a:off x="680321" y="2921862"/>
            <a:ext cx="3306541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hlinkshowjump?jump=nextslide">
              <a:snd r:embed="rId4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568" t="27410" r="34003" b="33482"/>
          <a:stretch/>
        </p:blipFill>
        <p:spPr>
          <a:xfrm>
            <a:off x="4498530" y="2921862"/>
            <a:ext cx="3185755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66900" t="27768" r="69" b="33661"/>
          <a:stretch/>
        </p:blipFill>
        <p:spPr>
          <a:xfrm>
            <a:off x="8195953" y="2921862"/>
            <a:ext cx="329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ABUELA LE DICE AL ABUELO QUE…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55" t="30447" r="45951" b="12767"/>
          <a:stretch/>
        </p:blipFill>
        <p:spPr>
          <a:xfrm>
            <a:off x="256428" y="2504572"/>
            <a:ext cx="4961887" cy="3240000"/>
          </a:xfrm>
          <a:prstGeom prst="rect">
            <a:avLst/>
          </a:prstGeom>
        </p:spPr>
      </p:pic>
      <p:sp>
        <p:nvSpPr>
          <p:cNvPr id="5" name="CuadroTexto 4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SALDRÁ EN COCHE MAÑANA.</a:t>
            </a:r>
          </a:p>
        </p:txBody>
      </p:sp>
      <p:sp>
        <p:nvSpPr>
          <p:cNvPr id="6" name="CuadroTexto 5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3676362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CAMINARÁ POR EL PARQUE.</a:t>
            </a:r>
          </a:p>
        </p:txBody>
      </p:sp>
      <p:sp>
        <p:nvSpPr>
          <p:cNvPr id="7" name="CuadroTexto 6">
            <a:hlinkClick r:id="" action="ppaction://hlinkshowjump?jump=nextslide">
              <a:snd r:embed="rId4" name="cashreg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SALDRÁ EN BICI A DAR UN PASEO.</a:t>
            </a:r>
          </a:p>
        </p:txBody>
      </p:sp>
      <p:sp>
        <p:nvSpPr>
          <p:cNvPr id="8" name="Flecha a la derecha con muesca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937299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ESTÁ ESCUCHANDO MÚSICA.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537" t="28304" r="67034" b="34018"/>
          <a:stretch/>
        </p:blipFill>
        <p:spPr>
          <a:xfrm>
            <a:off x="680321" y="2921862"/>
            <a:ext cx="3306541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hlinkshowjump?jump=nextslide">
              <a:snd r:embed="rId4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33568" t="27410" r="34003" b="33482"/>
          <a:stretch/>
        </p:blipFill>
        <p:spPr>
          <a:xfrm>
            <a:off x="4498530" y="2921862"/>
            <a:ext cx="3185755" cy="2160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Imagen 5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66900" t="27768" r="69" b="33661"/>
          <a:stretch/>
        </p:blipFill>
        <p:spPr>
          <a:xfrm>
            <a:off x="8195953" y="2921862"/>
            <a:ext cx="3290000" cy="2160000"/>
          </a:xfrm>
          <a:prstGeom prst="rect">
            <a:avLst/>
          </a:prstGeom>
        </p:spPr>
      </p:pic>
      <p:sp>
        <p:nvSpPr>
          <p:cNvPr id="7" name="Flecha a la derecha con muesca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5497048" y="5391921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ABUELA COME UN HELADO DE CHOCOLATE.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878801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>
            <a:hlinkClick r:id="" action="ppaction://hlinkshowjump?jump=nextslide">
              <a:snd r:embed="rId2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65997" t="32590" r="1374" b="29375"/>
          <a:stretch/>
        </p:blipFill>
        <p:spPr>
          <a:xfrm>
            <a:off x="8074995" y="2952204"/>
            <a:ext cx="3295774" cy="2160000"/>
          </a:xfrm>
          <a:prstGeom prst="rect">
            <a:avLst/>
          </a:prstGeom>
        </p:spPr>
      </p:pic>
      <p:pic>
        <p:nvPicPr>
          <p:cNvPr id="4" name="Imagen 3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6" t="27411" r="72254" b="34018"/>
          <a:stretch/>
        </p:blipFill>
        <p:spPr>
          <a:xfrm>
            <a:off x="680321" y="2952204"/>
            <a:ext cx="3295774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136" t="34375" r="67235" b="27053"/>
          <a:stretch/>
        </p:blipFill>
        <p:spPr>
          <a:xfrm>
            <a:off x="4400545" y="2952204"/>
            <a:ext cx="325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ABUELA COME UN HELADO DE CHOCOLATE.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3" name="Imagen 2">
            <a:hlinkClick r:id="" action="ppaction://hlinkshowjump?jump=nextslide">
              <a:snd r:embed="rId2" name="cashreg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65997" t="32590" r="1374" b="29375"/>
          <a:stretch/>
        </p:blipFill>
        <p:spPr>
          <a:xfrm>
            <a:off x="8074995" y="2952204"/>
            <a:ext cx="3295774" cy="2160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4" name="Imagen 3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5"/>
          <a:srcRect l="36" t="27411" r="72254" b="34018"/>
          <a:stretch/>
        </p:blipFill>
        <p:spPr>
          <a:xfrm>
            <a:off x="680321" y="2952204"/>
            <a:ext cx="3295774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noaction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136" t="34375" r="67235" b="27053"/>
          <a:stretch/>
        </p:blipFill>
        <p:spPr>
          <a:xfrm>
            <a:off x="4400545" y="2952204"/>
            <a:ext cx="3250000" cy="2160000"/>
          </a:xfrm>
          <a:prstGeom prst="rect">
            <a:avLst/>
          </a:prstGeom>
        </p:spPr>
      </p:pic>
      <p:sp>
        <p:nvSpPr>
          <p:cNvPr id="7" name="Flecha a la derecha con muesca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NIÑOS COMEN TARTA DE CUMPLEAÑOS.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55635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65997" t="32590" r="1374" b="29375"/>
          <a:stretch/>
        </p:blipFill>
        <p:spPr>
          <a:xfrm>
            <a:off x="8074995" y="2952204"/>
            <a:ext cx="3295774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4"/>
          <a:srcRect l="36" t="27411" r="72254" b="34018"/>
          <a:stretch/>
        </p:blipFill>
        <p:spPr>
          <a:xfrm>
            <a:off x="680321" y="2952204"/>
            <a:ext cx="3295774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hlinkshowjump?jump=nextslide">
              <a:snd r:embed="rId5" name="cashreg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136" t="34375" r="67235" b="27053"/>
          <a:stretch/>
        </p:blipFill>
        <p:spPr>
          <a:xfrm>
            <a:off x="4400545" y="2952204"/>
            <a:ext cx="325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NIÑOS COMEN TARTA DE CUMPLEAÑOS.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  <p:pic>
        <p:nvPicPr>
          <p:cNvPr id="4" name="Imagen 3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3"/>
          <a:srcRect l="65997" t="32590" r="1374" b="29375"/>
          <a:stretch/>
        </p:blipFill>
        <p:spPr>
          <a:xfrm>
            <a:off x="8074995" y="2952204"/>
            <a:ext cx="3295774" cy="2160000"/>
          </a:xfrm>
          <a:prstGeom prst="rect">
            <a:avLst/>
          </a:prstGeom>
        </p:spPr>
      </p:pic>
      <p:pic>
        <p:nvPicPr>
          <p:cNvPr id="5" name="Imagen 4">
            <a:hlinkClick r:id="" action="ppaction://noaction">
              <a:snd r:embed="rId2" name="voltage.wav"/>
            </a:hlinkClick>
          </p:cNvPr>
          <p:cNvPicPr>
            <a:picLocks noChangeAspect="1"/>
          </p:cNvPicPr>
          <p:nvPr/>
        </p:nvPicPr>
        <p:blipFill rotWithShape="1">
          <a:blip r:embed="rId4"/>
          <a:srcRect l="36" t="27411" r="72254" b="34018"/>
          <a:stretch/>
        </p:blipFill>
        <p:spPr>
          <a:xfrm>
            <a:off x="680321" y="2952204"/>
            <a:ext cx="3295774" cy="2160000"/>
          </a:xfrm>
          <a:prstGeom prst="rect">
            <a:avLst/>
          </a:prstGeom>
        </p:spPr>
      </p:pic>
      <p:pic>
        <p:nvPicPr>
          <p:cNvPr id="6" name="Imagen 5">
            <a:hlinkClick r:id="" action="ppaction://hlinkshowjump?jump=nextslide">
              <a:snd r:embed="rId5" name="cashreg.wav"/>
            </a:hlinkClick>
          </p:cNvPr>
          <p:cNvPicPr>
            <a:picLocks noChangeAspect="1"/>
          </p:cNvPicPr>
          <p:nvPr/>
        </p:nvPicPr>
        <p:blipFill rotWithShape="1">
          <a:blip r:embed="rId6"/>
          <a:srcRect l="136" t="34375" r="67235" b="27053"/>
          <a:stretch/>
        </p:blipFill>
        <p:spPr>
          <a:xfrm>
            <a:off x="4400545" y="2952204"/>
            <a:ext cx="3250000" cy="21600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7" name="Flecha a la derecha con muesca 6">
            <a:hlinkClick r:id="" action="ppaction://hlinkshowjump?jump=nextslide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l="1843" t="22767" r="76773" b="41340"/>
          <a:stretch/>
        </p:blipFill>
        <p:spPr>
          <a:xfrm>
            <a:off x="5497048" y="5391921"/>
            <a:ext cx="1188720" cy="11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/>
              <a:t>¡MUY BIEN!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4271" t="30804" r="50669" b="45267"/>
          <a:stretch/>
        </p:blipFill>
        <p:spPr>
          <a:xfrm>
            <a:off x="3673819" y="2221393"/>
            <a:ext cx="3626864" cy="3240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D2FF52-3411-45F9-84DE-22BE9F66F31C}"/>
              </a:ext>
            </a:extLst>
          </p:cNvPr>
          <p:cNvSpPr txBox="1"/>
          <p:nvPr/>
        </p:nvSpPr>
        <p:spPr>
          <a:xfrm>
            <a:off x="2060713" y="5673885"/>
            <a:ext cx="8070574" cy="86177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Procedencia de las imágenes SOYVISUAL (</a:t>
            </a:r>
            <a:r>
              <a:rPr lang="es-E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https://www.soyvisual.org</a:t>
            </a:r>
            <a:r>
              <a:rPr lang="es-E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). </a:t>
            </a:r>
          </a:p>
          <a:p>
            <a:pPr algn="ctr"/>
            <a:r>
              <a:rPr lang="es-E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Licencia: CC (BY-NC-SA). Fundación Orange.</a:t>
            </a:r>
          </a:p>
          <a:p>
            <a:pPr algn="ctr"/>
            <a:r>
              <a:rPr lang="es-ES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Autora: Psicóloga educativa Karen Marcela Herrera Chang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6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ABUELA LE DICE AL ELECTRCISTA QUE…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EL CABLE NO ESTA ROTO.</a:t>
            </a:r>
          </a:p>
        </p:txBody>
      </p:sp>
      <p:sp>
        <p:nvSpPr>
          <p:cNvPr id="6" name="CuadroTexto 5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3676362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TENGA CUIDADO CON EL CABLE.</a:t>
            </a:r>
          </a:p>
        </p:txBody>
      </p:sp>
      <p:sp>
        <p:nvSpPr>
          <p:cNvPr id="7" name="CuadroTexto 6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IRÁ A LA TIENDA A COMPRAR.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943" t="28660" r="50870" b="14018"/>
          <a:stretch/>
        </p:blipFill>
        <p:spPr>
          <a:xfrm>
            <a:off x="287383" y="2442753"/>
            <a:ext cx="4743926" cy="324000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664336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ABUELA LE DICE AL ELECTRCISTA QUE…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EL CABLE NO ESTA ROTO.</a:t>
            </a:r>
          </a:p>
        </p:txBody>
      </p:sp>
      <p:sp>
        <p:nvSpPr>
          <p:cNvPr id="6" name="CuadroTexto 5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3676362"/>
            <a:ext cx="5752012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2. TENGA CUIDADO CON EL CABLE.</a:t>
            </a:r>
          </a:p>
        </p:txBody>
      </p:sp>
      <p:sp>
        <p:nvSpPr>
          <p:cNvPr id="7" name="CuadroTexto 6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IRÁ A LA TIENDA A COMPRAR.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943" t="28660" r="50870" b="14018"/>
          <a:stretch/>
        </p:blipFill>
        <p:spPr>
          <a:xfrm>
            <a:off x="287383" y="2442753"/>
            <a:ext cx="4743926" cy="3240000"/>
          </a:xfrm>
          <a:prstGeom prst="rect">
            <a:avLst/>
          </a:prstGeom>
        </p:spPr>
      </p:pic>
      <p:sp>
        <p:nvSpPr>
          <p:cNvPr id="8" name="Flecha a la derecha con muesca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080007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8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QUIERE JUGAR CON… </a:t>
            </a:r>
          </a:p>
        </p:txBody>
      </p:sp>
      <p:sp>
        <p:nvSpPr>
          <p:cNvPr id="5" name="CuadroTexto 4">
            <a:hlinkClick r:id="" action="ppaction://hlinkshowjump?jump=nextslide">
              <a:snd r:embed="rId2" name="cashreg.wav"/>
            </a:hlinkClick>
          </p:cNvPr>
          <p:cNvSpPr txBox="1"/>
          <p:nvPr/>
        </p:nvSpPr>
        <p:spPr>
          <a:xfrm>
            <a:off x="6008913" y="2651759"/>
            <a:ext cx="428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EL OSITO DE PELUCHE.</a:t>
            </a:r>
          </a:p>
        </p:txBody>
      </p:sp>
      <p:sp>
        <p:nvSpPr>
          <p:cNvPr id="6" name="CuadroTexto 5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3676362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LOS CUBOS DE CONSTRUCCIÓN .</a:t>
            </a:r>
          </a:p>
        </p:txBody>
      </p:sp>
      <p:sp>
        <p:nvSpPr>
          <p:cNvPr id="7" name="CuadroTexto 6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LA MUÑECA DE VESTIDO AZUL.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040" t="28482" r="51774" b="14733"/>
          <a:stretch/>
        </p:blipFill>
        <p:spPr>
          <a:xfrm>
            <a:off x="287383" y="2317972"/>
            <a:ext cx="4788680" cy="324000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578133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7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NIÑA QUIERE JUGAR CON… </a:t>
            </a:r>
          </a:p>
        </p:txBody>
      </p:sp>
      <p:sp>
        <p:nvSpPr>
          <p:cNvPr id="5" name="CuadroTexto 4">
            <a:hlinkClick r:id="" action="ppaction://hlinkshowjump?jump=nextslide">
              <a:snd r:embed="rId2" name="cashreg.wav"/>
            </a:hlinkClick>
          </p:cNvPr>
          <p:cNvSpPr txBox="1"/>
          <p:nvPr/>
        </p:nvSpPr>
        <p:spPr>
          <a:xfrm>
            <a:off x="6008913" y="2651759"/>
            <a:ext cx="4285269" cy="5232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1. EL OSITO DE PELUCHE.</a:t>
            </a:r>
          </a:p>
        </p:txBody>
      </p:sp>
      <p:sp>
        <p:nvSpPr>
          <p:cNvPr id="6" name="CuadroTexto 5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3676362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LOS CUBOS DE CONSTRUCCIÓN .</a:t>
            </a:r>
          </a:p>
        </p:txBody>
      </p:sp>
      <p:sp>
        <p:nvSpPr>
          <p:cNvPr id="7" name="CuadroTexto 6">
            <a:hlinkClick r:id="" action="ppaction://noaction">
              <a:snd r:embed="rId3" name="voltage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LA MUÑECA DE VESTIDO AZUL.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040" t="28482" r="51774" b="14733"/>
          <a:stretch/>
        </p:blipFill>
        <p:spPr>
          <a:xfrm>
            <a:off x="287383" y="2317972"/>
            <a:ext cx="4788680" cy="3240000"/>
          </a:xfrm>
          <a:prstGeom prst="rect">
            <a:avLst/>
          </a:prstGeom>
        </p:spPr>
      </p:pic>
      <p:sp>
        <p:nvSpPr>
          <p:cNvPr id="8" name="Flecha a la derecha con muesca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1D2043-1D64-C34E-B82A-A4068409E247}"/>
              </a:ext>
            </a:extLst>
          </p:cNvPr>
          <p:cNvSpPr/>
          <p:nvPr/>
        </p:nvSpPr>
        <p:spPr>
          <a:xfrm>
            <a:off x="10086230" y="6068165"/>
            <a:ext cx="1840159" cy="682006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SIGUIENTE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1843" t="22767" r="76773" b="41340"/>
          <a:stretch/>
        </p:blipFill>
        <p:spPr>
          <a:xfrm>
            <a:off x="7994469" y="5507290"/>
            <a:ext cx="1188720" cy="112175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086798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1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VECINA ESTÁ ENFADA PORQUE… </a:t>
            </a:r>
          </a:p>
        </p:txBody>
      </p:sp>
      <p:sp>
        <p:nvSpPr>
          <p:cNvPr id="5" name="CuadroTexto 4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2651759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SE OLVIDO LA LLAVE DE CASA.</a:t>
            </a:r>
          </a:p>
        </p:txBody>
      </p:sp>
      <p:sp>
        <p:nvSpPr>
          <p:cNvPr id="6" name="CuadroTexto 5">
            <a:hlinkClick r:id="" action="ppaction://noaction">
              <a:snd r:embed="rId2" name="voltage.wav"/>
            </a:hlinkClick>
          </p:cNvPr>
          <p:cNvSpPr txBox="1"/>
          <p:nvPr/>
        </p:nvSpPr>
        <p:spPr>
          <a:xfrm>
            <a:off x="6008913" y="3676362"/>
            <a:ext cx="575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NO LE ABRIERON LA PUERTA.</a:t>
            </a:r>
          </a:p>
        </p:txBody>
      </p:sp>
      <p:sp>
        <p:nvSpPr>
          <p:cNvPr id="7" name="CuadroTexto 6">
            <a:hlinkClick r:id="" action="ppaction://hlinkshowjump?jump=nextslide">
              <a:snd r:embed="rId3" name="cashreg.wav"/>
            </a:hlinkClick>
          </p:cNvPr>
          <p:cNvSpPr txBox="1"/>
          <p:nvPr/>
        </p:nvSpPr>
        <p:spPr>
          <a:xfrm>
            <a:off x="6008913" y="4700965"/>
            <a:ext cx="5917476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3. LOS NIÑOS HACEN RUIDO.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50135" t="28304" r="4184" b="16696"/>
          <a:stretch/>
        </p:blipFill>
        <p:spPr>
          <a:xfrm>
            <a:off x="287383" y="2317972"/>
            <a:ext cx="4786364" cy="3240000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527006"/>
              </p:ext>
            </p:extLst>
          </p:nvPr>
        </p:nvGraphicFramePr>
        <p:xfrm>
          <a:off x="256428" y="136777"/>
          <a:ext cx="11669960" cy="3657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66996">
                  <a:extLst>
                    <a:ext uri="{9D8B030D-6E8A-4147-A177-3AD203B41FA5}">
                      <a16:colId xmlns:a16="http://schemas.microsoft.com/office/drawing/2014/main" val="426979107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64430027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3364550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47937445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27077982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177181614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3292920610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97585923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739281368"/>
                    </a:ext>
                  </a:extLst>
                </a:gridCol>
                <a:gridCol w="1166996">
                  <a:extLst>
                    <a:ext uri="{9D8B030D-6E8A-4147-A177-3AD203B41FA5}">
                      <a16:colId xmlns:a16="http://schemas.microsoft.com/office/drawing/2014/main" val="2602304665"/>
                    </a:ext>
                  </a:extLst>
                </a:gridCol>
              </a:tblGrid>
              <a:tr h="212655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1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458</TotalTime>
  <Words>858</Words>
  <Application>Microsoft Office PowerPoint</Application>
  <PresentationFormat>Panorámica</PresentationFormat>
  <Paragraphs>136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8" baseType="lpstr">
      <vt:lpstr>Arial</vt:lpstr>
      <vt:lpstr>Trebuchet MS</vt:lpstr>
      <vt:lpstr>Berlín</vt:lpstr>
      <vt:lpstr>ORACIONES</vt:lpstr>
      <vt:lpstr>INSTRUCCIONES</vt:lpstr>
      <vt:lpstr>LA ABUELA LE DICE AL ABUELO QUE… </vt:lpstr>
      <vt:lpstr>LA ABUELA LE DICE AL ABUELO QUE… </vt:lpstr>
      <vt:lpstr>LA ABUELA LE DICE AL ELECTRCISTA QUE… </vt:lpstr>
      <vt:lpstr>LA ABUELA LE DICE AL ELECTRCISTA QUE… </vt:lpstr>
      <vt:lpstr>LA NIÑA QUIERE JUGAR CON… </vt:lpstr>
      <vt:lpstr>LA NIÑA QUIERE JUGAR CON… </vt:lpstr>
      <vt:lpstr>LA VECINA ESTÁ ENFADA PORQUE… </vt:lpstr>
      <vt:lpstr>LA VECINA ESTÁ ENFADA PORQUE… </vt:lpstr>
      <vt:lpstr>LA NIÑA LLORA PORQUE… </vt:lpstr>
      <vt:lpstr>LA NIÑA LLORA PORQUE… </vt:lpstr>
      <vt:lpstr>EL PADRE PLANCHA Y LA NIÑA… </vt:lpstr>
      <vt:lpstr>EL PADRE PLANCHA Y LA NIÑA… </vt:lpstr>
      <vt:lpstr>LOS ABUELOS ESTÁN SORPRENDIDOS PORQUE… </vt:lpstr>
      <vt:lpstr>LOS ABUELOS ESTÁN SORPRENDIDOS PORQUE… </vt:lpstr>
      <vt:lpstr>LOS HERMANOS ESTÁN HACIENDO JUNTOS… </vt:lpstr>
      <vt:lpstr>LOS HERMANOS ESTÁN HACIENDO JUNTOS… </vt:lpstr>
      <vt:lpstr>EL COCINETO ESTÁ CORTANDO… </vt:lpstr>
      <vt:lpstr>EL COCINETO ESTÁ CORTANDO… </vt:lpstr>
      <vt:lpstr>LOS NIÑOS MIENTRAS JUGABAN ESCUCHARON… </vt:lpstr>
      <vt:lpstr>LOS NIÑOS MIENTRAS JUGABAN ESCUCHARON… </vt:lpstr>
      <vt:lpstr>¡VAMOS A POR MÁS!</vt:lpstr>
      <vt:lpstr>INSTRUCCIONES</vt:lpstr>
      <vt:lpstr>LA NIÑA JUEGA CON EL OSITO DE PELUCHE.</vt:lpstr>
      <vt:lpstr>LA NIÑA JUEGA CON EL OSITO DE PELUCHE.</vt:lpstr>
      <vt:lpstr>LA NIÑA JUEGA CON SU HERMANITO DIEGO.</vt:lpstr>
      <vt:lpstr>LA NIÑA JUEGA CON SU HERMANITO DIEGO.</vt:lpstr>
      <vt:lpstr>LA NIÑA JUEGA CON SU PADRE A LA PELOTA.</vt:lpstr>
      <vt:lpstr>LA NIÑA JUEGA CON SU PADRE A LA PELOTA.</vt:lpstr>
      <vt:lpstr>EL PADRE PLANCHA LA CAMISA BLANCA.</vt:lpstr>
      <vt:lpstr>EL PADRE PLANCHA LA CAMISA BLANCA.</vt:lpstr>
      <vt:lpstr>EL NIÑO BARRE EL PAPEL DEL SUELO.</vt:lpstr>
      <vt:lpstr>EL NIÑO BARRE EL PAPEL DEL SUELO.</vt:lpstr>
      <vt:lpstr>LOS ABUELOS LAVAN EL COCHE EN EL JARDÍN.</vt:lpstr>
      <vt:lpstr>LOS ABUELOS LAVAN EL COCHE EN EL JARDÍN.</vt:lpstr>
      <vt:lpstr>EL NIÑO ESTÁ ESTUDIANDO MÚSICA.</vt:lpstr>
      <vt:lpstr>EL NIÑO ESTÁ ESTUDIANDO MÚSICA.</vt:lpstr>
      <vt:lpstr>LA NIÑA ESTÁ ESCUCHANDO MÚSICA.</vt:lpstr>
      <vt:lpstr>LA NIÑA ESTÁ ESCUCHANDO MÚSICA.</vt:lpstr>
      <vt:lpstr>LA ABUELA COME UN HELADO DE CHOCOLATE.</vt:lpstr>
      <vt:lpstr>LA ABUELA COME UN HELADO DE CHOCOLATE.</vt:lpstr>
      <vt:lpstr>LOS NIÑOS COMEN TARTA DE CUMPLEAÑOS.</vt:lpstr>
      <vt:lpstr>LOS NIÑOS COMEN TARTA DE CUMPLEAÑOS.</vt:lpstr>
      <vt:lpstr>¡MUY BIEN!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Karen Marcela Herrera Chang</dc:creator>
  <cp:lastModifiedBy>Karen Marcela Herrera Chang</cp:lastModifiedBy>
  <cp:revision>18</cp:revision>
  <dcterms:created xsi:type="dcterms:W3CDTF">2020-05-05T15:40:19Z</dcterms:created>
  <dcterms:modified xsi:type="dcterms:W3CDTF">2021-01-25T10:41:45Z</dcterms:modified>
</cp:coreProperties>
</file>