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7" r:id="rId21"/>
    <p:sldId id="278" r:id="rId22"/>
    <p:sldId id="276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7E0307-B85C-446A-8EF0-0407D435D787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102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2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7B1BF-4039-460D-A637-65428CBD720E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05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70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69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611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53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49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606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531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58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0EF52CC-F3D9-41D4-BCE4-C208E61A3F31}" type="datetimeFigureOut">
              <a:rPr lang="en-US" smtClean="0"/>
              <a:t>1/25/2021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95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yvisual.org/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soyvisual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AD577E-E7C5-4C84-A783-A12D40DE6C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145" y="1278992"/>
            <a:ext cx="8365324" cy="1769985"/>
          </a:xfrm>
        </p:spPr>
        <p:txBody>
          <a:bodyPr>
            <a:noAutofit/>
          </a:bodyPr>
          <a:lstStyle/>
          <a:p>
            <a:r>
              <a:rPr lang="es-ES" sz="8800" dirty="0"/>
              <a:t>Observando</a:t>
            </a:r>
          </a:p>
        </p:txBody>
      </p:sp>
      <p:sp>
        <p:nvSpPr>
          <p:cNvPr id="6" name="Botón de acción: ir hacia delante o siguiente 5">
            <a:hlinkClick r:id="" action="ppaction://hlinkshowjump?jump=nextslide" highlightClick="1">
              <a:snd r:embed="rId2" name="click.wav"/>
            </a:hlinkClick>
            <a:extLst>
              <a:ext uri="{FF2B5EF4-FFF2-40B4-BE49-F238E27FC236}">
                <a16:creationId xmlns:a16="http://schemas.microsoft.com/office/drawing/2014/main" id="{6353D24C-D8FF-4DE7-8848-D669E926E1D5}"/>
              </a:ext>
            </a:extLst>
          </p:cNvPr>
          <p:cNvSpPr/>
          <p:nvPr/>
        </p:nvSpPr>
        <p:spPr>
          <a:xfrm>
            <a:off x="5531512" y="5473148"/>
            <a:ext cx="1128975" cy="768626"/>
          </a:xfrm>
          <a:prstGeom prst="actionButtonForwardNex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134C48A-07E5-4C0C-B563-13B4FC19E1F1}"/>
              </a:ext>
            </a:extLst>
          </p:cNvPr>
          <p:cNvSpPr txBox="1"/>
          <p:nvPr/>
        </p:nvSpPr>
        <p:spPr>
          <a:xfrm>
            <a:off x="2058173" y="4205639"/>
            <a:ext cx="8070574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b="0" i="0" dirty="0">
                <a:effectLst/>
                <a:latin typeface="Arial" panose="020B0604020202020204" pitchFamily="34" charset="0"/>
              </a:rPr>
              <a:t>Procedencia de las imágenes SOYVISUAL (</a:t>
            </a:r>
            <a:r>
              <a:rPr lang="es-ES" sz="1600" b="0" i="0" dirty="0"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https://www.soyvisual.org</a:t>
            </a:r>
            <a:r>
              <a:rPr lang="es-ES" sz="1600" b="0" i="0" dirty="0">
                <a:effectLst/>
                <a:latin typeface="Arial" panose="020B0604020202020204" pitchFamily="34" charset="0"/>
              </a:rPr>
              <a:t>). </a:t>
            </a:r>
          </a:p>
          <a:p>
            <a:pPr algn="ctr"/>
            <a:r>
              <a:rPr lang="es-ES" sz="1600" b="0" i="0" dirty="0">
                <a:effectLst/>
                <a:latin typeface="Arial" panose="020B0604020202020204" pitchFamily="34" charset="0"/>
              </a:rPr>
              <a:t>Licencia: CC (BY-NC-SA). Fundación Orange.</a:t>
            </a:r>
          </a:p>
          <a:p>
            <a:pPr algn="ctr"/>
            <a:r>
              <a:rPr lang="es-E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Autora: Psicóloga educativa Karen Marcela Herrera Chang</a:t>
            </a:r>
            <a:endParaRPr lang="es-ES" sz="16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D3D924DF-DAEB-41E3-BC4B-260C9690F8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804" t="24722" r="34240" b="17666"/>
          <a:stretch/>
        </p:blipFill>
        <p:spPr>
          <a:xfrm>
            <a:off x="8845147" y="1025182"/>
            <a:ext cx="2567199" cy="260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51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B8F0E1-EBF6-4364-A5BE-07C5D744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" y="2750820"/>
            <a:ext cx="3140765" cy="1356360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dirty="0"/>
              <a:t>Nos da salchichas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B73A46-0101-4AA5-899A-DEAD71F0C2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7" t="27863" r="45543" b="12180"/>
          <a:stretch/>
        </p:blipFill>
        <p:spPr>
          <a:xfrm>
            <a:off x="4356514" y="945000"/>
            <a:ext cx="6974096" cy="4968000"/>
          </a:xfrm>
          <a:prstGeom prst="rect">
            <a:avLst/>
          </a:prstGeom>
        </p:spPr>
      </p:pic>
      <p:sp>
        <p:nvSpPr>
          <p:cNvPr id="11" name="Rectángulo 10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4D078057-9467-4EBC-9441-0BBC23483960}"/>
              </a:ext>
            </a:extLst>
          </p:cNvPr>
          <p:cNvSpPr/>
          <p:nvPr/>
        </p:nvSpPr>
        <p:spPr>
          <a:xfrm>
            <a:off x="4356514" y="944219"/>
            <a:ext cx="3316495" cy="2484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F9133BAD-7F2F-4CC6-A3DE-06909DA24839}"/>
              </a:ext>
            </a:extLst>
          </p:cNvPr>
          <p:cNvSpPr/>
          <p:nvPr/>
        </p:nvSpPr>
        <p:spPr>
          <a:xfrm>
            <a:off x="4356513" y="3438336"/>
            <a:ext cx="6948757" cy="2474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77FC8E8-A438-473F-80A0-E1A76DBB86D4}"/>
              </a:ext>
            </a:extLst>
          </p:cNvPr>
          <p:cNvSpPr/>
          <p:nvPr/>
        </p:nvSpPr>
        <p:spPr>
          <a:xfrm>
            <a:off x="7673009" y="2421622"/>
            <a:ext cx="1101093" cy="1007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016B2102-9E24-4649-9433-ED4AE7216265}"/>
              </a:ext>
            </a:extLst>
          </p:cNvPr>
          <p:cNvSpPr/>
          <p:nvPr/>
        </p:nvSpPr>
        <p:spPr>
          <a:xfrm>
            <a:off x="8799443" y="943827"/>
            <a:ext cx="2505827" cy="2484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9FF318FF-0F9B-4487-A80D-FC2185956923}"/>
              </a:ext>
            </a:extLst>
          </p:cNvPr>
          <p:cNvSpPr/>
          <p:nvPr/>
        </p:nvSpPr>
        <p:spPr>
          <a:xfrm>
            <a:off x="7673009" y="943827"/>
            <a:ext cx="1126434" cy="14680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846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B8F0E1-EBF6-4364-A5BE-07C5D744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" y="2750820"/>
            <a:ext cx="3140765" cy="1356360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dirty="0"/>
              <a:t>Nos da leche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B73A46-0101-4AA5-899A-DEAD71F0C2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7" t="27863" r="45543" b="12180"/>
          <a:stretch/>
        </p:blipFill>
        <p:spPr>
          <a:xfrm>
            <a:off x="4356514" y="945000"/>
            <a:ext cx="6974096" cy="4968000"/>
          </a:xfrm>
          <a:prstGeom prst="rect">
            <a:avLst/>
          </a:prstGeom>
        </p:spPr>
      </p:pic>
      <p:sp>
        <p:nvSpPr>
          <p:cNvPr id="11" name="Rectángulo 10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4D078057-9467-4EBC-9441-0BBC23483960}"/>
              </a:ext>
            </a:extLst>
          </p:cNvPr>
          <p:cNvSpPr/>
          <p:nvPr/>
        </p:nvSpPr>
        <p:spPr>
          <a:xfrm>
            <a:off x="4356514" y="944218"/>
            <a:ext cx="4959764" cy="2766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F9133BAD-7F2F-4CC6-A3DE-06909DA24839}"/>
              </a:ext>
            </a:extLst>
          </p:cNvPr>
          <p:cNvSpPr/>
          <p:nvPr/>
        </p:nvSpPr>
        <p:spPr>
          <a:xfrm>
            <a:off x="4356513" y="3710610"/>
            <a:ext cx="6948757" cy="22023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77FC8E8-A438-473F-80A0-E1A76DBB86D4}"/>
              </a:ext>
            </a:extLst>
          </p:cNvPr>
          <p:cNvSpPr/>
          <p:nvPr/>
        </p:nvSpPr>
        <p:spPr>
          <a:xfrm>
            <a:off x="9316277" y="2750820"/>
            <a:ext cx="1988992" cy="1007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016B2102-9E24-4649-9433-ED4AE7216265}"/>
              </a:ext>
            </a:extLst>
          </p:cNvPr>
          <p:cNvSpPr/>
          <p:nvPr/>
        </p:nvSpPr>
        <p:spPr>
          <a:xfrm>
            <a:off x="9316278" y="943827"/>
            <a:ext cx="1988992" cy="18069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465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B8F0E1-EBF6-4364-A5BE-07C5D744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" y="2750820"/>
            <a:ext cx="3140765" cy="1356360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dirty="0"/>
              <a:t>Sale de día y nos da calor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B73A46-0101-4AA5-899A-DEAD71F0C2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7" t="27863" r="45543" b="12180"/>
          <a:stretch/>
        </p:blipFill>
        <p:spPr>
          <a:xfrm>
            <a:off x="4356514" y="945000"/>
            <a:ext cx="6974096" cy="4968000"/>
          </a:xfrm>
          <a:prstGeom prst="rect">
            <a:avLst/>
          </a:prstGeom>
        </p:spPr>
      </p:pic>
      <p:sp>
        <p:nvSpPr>
          <p:cNvPr id="11" name="Rectángulo 10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4D078057-9467-4EBC-9441-0BBC23483960}"/>
              </a:ext>
            </a:extLst>
          </p:cNvPr>
          <p:cNvSpPr/>
          <p:nvPr/>
        </p:nvSpPr>
        <p:spPr>
          <a:xfrm>
            <a:off x="4356513" y="944218"/>
            <a:ext cx="5662129" cy="1149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F9133BAD-7F2F-4CC6-A3DE-06909DA24839}"/>
              </a:ext>
            </a:extLst>
          </p:cNvPr>
          <p:cNvSpPr/>
          <p:nvPr/>
        </p:nvSpPr>
        <p:spPr>
          <a:xfrm>
            <a:off x="4356513" y="2093843"/>
            <a:ext cx="6948757" cy="38191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77FC8E8-A438-473F-80A0-E1A76DBB86D4}"/>
              </a:ext>
            </a:extLst>
          </p:cNvPr>
          <p:cNvSpPr/>
          <p:nvPr/>
        </p:nvSpPr>
        <p:spPr>
          <a:xfrm>
            <a:off x="10018642" y="944218"/>
            <a:ext cx="1311968" cy="1149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9230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768886E-492F-4D1B-94C0-225C460C74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6" t="27236" r="45543" b="12252"/>
          <a:stretch/>
        </p:blipFill>
        <p:spPr>
          <a:xfrm>
            <a:off x="4379033" y="944218"/>
            <a:ext cx="6948757" cy="496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EB8F0E1-EBF6-4364-A5BE-07C5D744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" y="2750820"/>
            <a:ext cx="3140765" cy="1356360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dirty="0"/>
              <a:t>Lleva puesto la mochila</a:t>
            </a:r>
          </a:p>
        </p:txBody>
      </p:sp>
      <p:sp>
        <p:nvSpPr>
          <p:cNvPr id="12" name="Rectángulo 1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F9133BAD-7F2F-4CC6-A3DE-06909DA24839}"/>
              </a:ext>
            </a:extLst>
          </p:cNvPr>
          <p:cNvSpPr/>
          <p:nvPr/>
        </p:nvSpPr>
        <p:spPr>
          <a:xfrm>
            <a:off x="4356513" y="944219"/>
            <a:ext cx="5980183" cy="4968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77FC8E8-A438-473F-80A0-E1A76DBB86D4}"/>
              </a:ext>
            </a:extLst>
          </p:cNvPr>
          <p:cNvSpPr/>
          <p:nvPr/>
        </p:nvSpPr>
        <p:spPr>
          <a:xfrm>
            <a:off x="10336696" y="1775792"/>
            <a:ext cx="991094" cy="23306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CD51C795-4687-409E-9AE7-D2923CA0A465}"/>
              </a:ext>
            </a:extLst>
          </p:cNvPr>
          <p:cNvSpPr/>
          <p:nvPr/>
        </p:nvSpPr>
        <p:spPr>
          <a:xfrm>
            <a:off x="10336696" y="4107180"/>
            <a:ext cx="991094" cy="1805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612C63E1-3C69-4A20-A7D9-854DF22C4984}"/>
              </a:ext>
            </a:extLst>
          </p:cNvPr>
          <p:cNvSpPr/>
          <p:nvPr/>
        </p:nvSpPr>
        <p:spPr>
          <a:xfrm>
            <a:off x="10336696" y="945782"/>
            <a:ext cx="991094" cy="8292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15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768886E-492F-4D1B-94C0-225C460C74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6" t="27236" r="45543" b="12252"/>
          <a:stretch/>
        </p:blipFill>
        <p:spPr>
          <a:xfrm>
            <a:off x="4379033" y="944218"/>
            <a:ext cx="6948757" cy="496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EB8F0E1-EBF6-4364-A5BE-07C5D744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" y="2750820"/>
            <a:ext cx="3140765" cy="1356360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dirty="0"/>
              <a:t>Lleva una libreta</a:t>
            </a:r>
          </a:p>
        </p:txBody>
      </p:sp>
      <p:sp>
        <p:nvSpPr>
          <p:cNvPr id="12" name="Rectángulo 1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F9133BAD-7F2F-4CC6-A3DE-06909DA24839}"/>
              </a:ext>
            </a:extLst>
          </p:cNvPr>
          <p:cNvSpPr/>
          <p:nvPr/>
        </p:nvSpPr>
        <p:spPr>
          <a:xfrm>
            <a:off x="5817705" y="944219"/>
            <a:ext cx="5487565" cy="4968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77FC8E8-A438-473F-80A0-E1A76DBB86D4}"/>
              </a:ext>
            </a:extLst>
          </p:cNvPr>
          <p:cNvSpPr/>
          <p:nvPr/>
        </p:nvSpPr>
        <p:spPr>
          <a:xfrm>
            <a:off x="4379033" y="943434"/>
            <a:ext cx="1438672" cy="496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571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768886E-492F-4D1B-94C0-225C460C74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6" t="27236" r="45543" b="12252"/>
          <a:stretch/>
        </p:blipFill>
        <p:spPr>
          <a:xfrm>
            <a:off x="4379033" y="944218"/>
            <a:ext cx="6948757" cy="496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EB8F0E1-EBF6-4364-A5BE-07C5D744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" y="2750820"/>
            <a:ext cx="3140765" cy="1356360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dirty="0"/>
              <a:t>Están corriendo</a:t>
            </a:r>
          </a:p>
        </p:txBody>
      </p:sp>
      <p:sp>
        <p:nvSpPr>
          <p:cNvPr id="12" name="Rectángulo 1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F9133BAD-7F2F-4CC6-A3DE-06909DA24839}"/>
              </a:ext>
            </a:extLst>
          </p:cNvPr>
          <p:cNvSpPr/>
          <p:nvPr/>
        </p:nvSpPr>
        <p:spPr>
          <a:xfrm>
            <a:off x="9077738" y="944219"/>
            <a:ext cx="2227531" cy="4968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77FC8E8-A438-473F-80A0-E1A76DBB86D4}"/>
              </a:ext>
            </a:extLst>
          </p:cNvPr>
          <p:cNvSpPr/>
          <p:nvPr/>
        </p:nvSpPr>
        <p:spPr>
          <a:xfrm>
            <a:off x="6130871" y="2955235"/>
            <a:ext cx="1852754" cy="26907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F1105B97-63F5-4A32-BDC4-A96E972C2FE4}"/>
              </a:ext>
            </a:extLst>
          </p:cNvPr>
          <p:cNvSpPr/>
          <p:nvPr/>
        </p:nvSpPr>
        <p:spPr>
          <a:xfrm>
            <a:off x="4379033" y="943435"/>
            <a:ext cx="1716967" cy="4968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05BC5B5B-FE5A-4DAE-8C7A-1BD74B59B0C8}"/>
              </a:ext>
            </a:extLst>
          </p:cNvPr>
          <p:cNvSpPr/>
          <p:nvPr/>
        </p:nvSpPr>
        <p:spPr>
          <a:xfrm>
            <a:off x="6096000" y="943435"/>
            <a:ext cx="1431235" cy="201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9807EAD7-1C53-432C-88D3-4AEB5C3B24A9}"/>
              </a:ext>
            </a:extLst>
          </p:cNvPr>
          <p:cNvSpPr/>
          <p:nvPr/>
        </p:nvSpPr>
        <p:spPr>
          <a:xfrm>
            <a:off x="7527235" y="943435"/>
            <a:ext cx="1550503" cy="1296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ED7FA1C2-3FD6-430A-9FCE-179B6D3419AB}"/>
              </a:ext>
            </a:extLst>
          </p:cNvPr>
          <p:cNvSpPr/>
          <p:nvPr/>
        </p:nvSpPr>
        <p:spPr>
          <a:xfrm>
            <a:off x="7527235" y="3900417"/>
            <a:ext cx="1550503" cy="201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212AF59D-C988-4DC0-BB0B-C3422CF1B4C3}"/>
              </a:ext>
            </a:extLst>
          </p:cNvPr>
          <p:cNvSpPr/>
          <p:nvPr/>
        </p:nvSpPr>
        <p:spPr>
          <a:xfrm>
            <a:off x="7407967" y="2185614"/>
            <a:ext cx="1550503" cy="2065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000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768886E-492F-4D1B-94C0-225C460C74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6" t="27236" r="45543" b="12252"/>
          <a:stretch/>
        </p:blipFill>
        <p:spPr>
          <a:xfrm>
            <a:off x="4379033" y="944218"/>
            <a:ext cx="6948757" cy="496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EB8F0E1-EBF6-4364-A5BE-07C5D744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" y="2750820"/>
            <a:ext cx="3140765" cy="1356360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dirty="0"/>
              <a:t>Están jugando</a:t>
            </a:r>
          </a:p>
        </p:txBody>
      </p:sp>
      <p:sp>
        <p:nvSpPr>
          <p:cNvPr id="12" name="Rectángulo 1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F9133BAD-7F2F-4CC6-A3DE-06909DA24839}"/>
              </a:ext>
            </a:extLst>
          </p:cNvPr>
          <p:cNvSpPr/>
          <p:nvPr/>
        </p:nvSpPr>
        <p:spPr>
          <a:xfrm>
            <a:off x="7394713" y="943435"/>
            <a:ext cx="3910556" cy="2484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F1105B97-63F5-4A32-BDC4-A96E972C2FE4}"/>
              </a:ext>
            </a:extLst>
          </p:cNvPr>
          <p:cNvSpPr/>
          <p:nvPr/>
        </p:nvSpPr>
        <p:spPr>
          <a:xfrm>
            <a:off x="4379033" y="943435"/>
            <a:ext cx="3015680" cy="4968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212AF59D-C988-4DC0-BB0B-C3422CF1B4C3}"/>
              </a:ext>
            </a:extLst>
          </p:cNvPr>
          <p:cNvSpPr/>
          <p:nvPr/>
        </p:nvSpPr>
        <p:spPr>
          <a:xfrm>
            <a:off x="7851103" y="3428216"/>
            <a:ext cx="3476687" cy="2484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986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768886E-492F-4D1B-94C0-225C460C74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66" t="27236" r="45543" b="12252"/>
          <a:stretch/>
        </p:blipFill>
        <p:spPr>
          <a:xfrm>
            <a:off x="4379033" y="944218"/>
            <a:ext cx="6948757" cy="496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EB8F0E1-EBF6-4364-A5BE-07C5D744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" y="2750820"/>
            <a:ext cx="3140765" cy="1356360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dirty="0"/>
              <a:t>Lleva gafas y bata</a:t>
            </a:r>
          </a:p>
        </p:txBody>
      </p:sp>
      <p:sp>
        <p:nvSpPr>
          <p:cNvPr id="12" name="Rectángulo 1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F9133BAD-7F2F-4CC6-A3DE-06909DA24839}"/>
              </a:ext>
            </a:extLst>
          </p:cNvPr>
          <p:cNvSpPr/>
          <p:nvPr/>
        </p:nvSpPr>
        <p:spPr>
          <a:xfrm>
            <a:off x="6718852" y="943435"/>
            <a:ext cx="4599669" cy="496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F1105B97-63F5-4A32-BDC4-A96E972C2FE4}"/>
              </a:ext>
            </a:extLst>
          </p:cNvPr>
          <p:cNvSpPr/>
          <p:nvPr/>
        </p:nvSpPr>
        <p:spPr>
          <a:xfrm>
            <a:off x="4379033" y="943435"/>
            <a:ext cx="1385663" cy="4968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3598DB4B-B8C4-4357-87C0-603931B3BC4B}"/>
              </a:ext>
            </a:extLst>
          </p:cNvPr>
          <p:cNvSpPr/>
          <p:nvPr/>
        </p:nvSpPr>
        <p:spPr>
          <a:xfrm>
            <a:off x="5764696" y="943436"/>
            <a:ext cx="1099929" cy="20117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D57080F2-DDE6-41CD-AB4E-A7DC7EE50990}"/>
              </a:ext>
            </a:extLst>
          </p:cNvPr>
          <p:cNvSpPr/>
          <p:nvPr/>
        </p:nvSpPr>
        <p:spPr>
          <a:xfrm>
            <a:off x="5764696" y="3525078"/>
            <a:ext cx="662610" cy="23863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E4362A9E-5086-443E-BF7E-6F7DE833448E}"/>
              </a:ext>
            </a:extLst>
          </p:cNvPr>
          <p:cNvSpPr/>
          <p:nvPr/>
        </p:nvSpPr>
        <p:spPr>
          <a:xfrm>
            <a:off x="5755427" y="3099444"/>
            <a:ext cx="662610" cy="6029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7017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64B4B85-1007-444A-AD2C-F25A796642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74" t="27042" r="45543" b="12974"/>
          <a:stretch/>
        </p:blipFill>
        <p:spPr>
          <a:xfrm>
            <a:off x="4439477" y="945000"/>
            <a:ext cx="6970645" cy="496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EB8F0E1-EBF6-4364-A5BE-07C5D744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" y="2750820"/>
            <a:ext cx="3140765" cy="1356360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dirty="0"/>
              <a:t>Se obtiene del mar</a:t>
            </a:r>
          </a:p>
        </p:txBody>
      </p:sp>
      <p:sp>
        <p:nvSpPr>
          <p:cNvPr id="12" name="Rectángulo 1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F9133BAD-7F2F-4CC6-A3DE-06909DA24839}"/>
              </a:ext>
            </a:extLst>
          </p:cNvPr>
          <p:cNvSpPr/>
          <p:nvPr/>
        </p:nvSpPr>
        <p:spPr>
          <a:xfrm>
            <a:off x="7036904" y="945000"/>
            <a:ext cx="4373218" cy="4968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Rectángulo 14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77FC8E8-A438-473F-80A0-E1A76DBB86D4}"/>
              </a:ext>
            </a:extLst>
          </p:cNvPr>
          <p:cNvSpPr/>
          <p:nvPr/>
        </p:nvSpPr>
        <p:spPr>
          <a:xfrm>
            <a:off x="4439476" y="2750820"/>
            <a:ext cx="2597427" cy="9829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F824CDF4-EA3C-4FF2-B151-5798C4A11D39}"/>
              </a:ext>
            </a:extLst>
          </p:cNvPr>
          <p:cNvSpPr/>
          <p:nvPr/>
        </p:nvSpPr>
        <p:spPr>
          <a:xfrm>
            <a:off x="4439477" y="944609"/>
            <a:ext cx="2597427" cy="18062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8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7D011210-BD19-4525-A0AD-A43D96086887}"/>
              </a:ext>
            </a:extLst>
          </p:cNvPr>
          <p:cNvSpPr/>
          <p:nvPr/>
        </p:nvSpPr>
        <p:spPr>
          <a:xfrm>
            <a:off x="4439477" y="3733985"/>
            <a:ext cx="2597427" cy="2179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9970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64B4B85-1007-444A-AD2C-F25A796642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74" t="27042" r="45543" b="12974"/>
          <a:stretch/>
        </p:blipFill>
        <p:spPr>
          <a:xfrm>
            <a:off x="4439477" y="945000"/>
            <a:ext cx="6970645" cy="496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EB8F0E1-EBF6-4364-A5BE-07C5D744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" y="2750820"/>
            <a:ext cx="3140765" cy="1356360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dirty="0"/>
              <a:t>Es una fruta</a:t>
            </a:r>
          </a:p>
        </p:txBody>
      </p:sp>
      <p:sp>
        <p:nvSpPr>
          <p:cNvPr id="12" name="Rectángulo 1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F9133BAD-7F2F-4CC6-A3DE-06909DA24839}"/>
              </a:ext>
            </a:extLst>
          </p:cNvPr>
          <p:cNvSpPr/>
          <p:nvPr/>
        </p:nvSpPr>
        <p:spPr>
          <a:xfrm>
            <a:off x="7036904" y="945000"/>
            <a:ext cx="4373218" cy="4968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Rectángulo 14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77FC8E8-A438-473F-80A0-E1A76DBB86D4}"/>
              </a:ext>
            </a:extLst>
          </p:cNvPr>
          <p:cNvSpPr/>
          <p:nvPr/>
        </p:nvSpPr>
        <p:spPr>
          <a:xfrm>
            <a:off x="4439477" y="3935896"/>
            <a:ext cx="1656523" cy="1056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F824CDF4-EA3C-4FF2-B151-5798C4A11D39}"/>
              </a:ext>
            </a:extLst>
          </p:cNvPr>
          <p:cNvSpPr/>
          <p:nvPr/>
        </p:nvSpPr>
        <p:spPr>
          <a:xfrm>
            <a:off x="4439477" y="1865207"/>
            <a:ext cx="2597427" cy="20706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8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7D011210-BD19-4525-A0AD-A43D96086887}"/>
              </a:ext>
            </a:extLst>
          </p:cNvPr>
          <p:cNvSpPr/>
          <p:nvPr/>
        </p:nvSpPr>
        <p:spPr>
          <a:xfrm>
            <a:off x="4439477" y="4992793"/>
            <a:ext cx="2597427" cy="92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00EF3310-6467-42C7-B657-ACDCC112A30C}"/>
              </a:ext>
            </a:extLst>
          </p:cNvPr>
          <p:cNvSpPr/>
          <p:nvPr/>
        </p:nvSpPr>
        <p:spPr>
          <a:xfrm>
            <a:off x="6095999" y="3935115"/>
            <a:ext cx="940905" cy="1215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4C1727D8-FE2D-4FC2-A0AD-75DED8B75658}"/>
              </a:ext>
            </a:extLst>
          </p:cNvPr>
          <p:cNvSpPr/>
          <p:nvPr/>
        </p:nvSpPr>
        <p:spPr>
          <a:xfrm>
            <a:off x="4439477" y="944218"/>
            <a:ext cx="2597427" cy="92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639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9A5246-A15B-4DB1-BED9-12E8E1A6DD9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/>
          </a:solidFill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11B84E4-BDC9-4B1E-9C5F-E5B0DEF04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9564" y="2392680"/>
            <a:ext cx="9872871" cy="2474843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50000"/>
              </a:lnSpc>
              <a:buNone/>
            </a:pPr>
            <a:r>
              <a:rPr lang="es-ES" sz="4800" dirty="0"/>
              <a:t>LEER LA FRASE Y DAR CLIC EN DONDE INDICA</a:t>
            </a:r>
          </a:p>
        </p:txBody>
      </p:sp>
      <p:sp>
        <p:nvSpPr>
          <p:cNvPr id="4" name="Botón de acción: ir hacia delante o siguiente 3">
            <a:hlinkClick r:id="" action="ppaction://hlinkshowjump?jump=nextslide" highlightClick="1">
              <a:snd r:embed="rId2" name="click.wav"/>
            </a:hlinkClick>
            <a:extLst>
              <a:ext uri="{FF2B5EF4-FFF2-40B4-BE49-F238E27FC236}">
                <a16:creationId xmlns:a16="http://schemas.microsoft.com/office/drawing/2014/main" id="{C6C68A51-4818-4787-B20B-275C62564AA5}"/>
              </a:ext>
            </a:extLst>
          </p:cNvPr>
          <p:cNvSpPr/>
          <p:nvPr/>
        </p:nvSpPr>
        <p:spPr>
          <a:xfrm>
            <a:off x="5314122" y="5294244"/>
            <a:ext cx="1563756" cy="954156"/>
          </a:xfrm>
          <a:prstGeom prst="actionButtonForwardNext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810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64B4B85-1007-444A-AD2C-F25A796642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74" t="27042" r="45543" b="12974"/>
          <a:stretch/>
        </p:blipFill>
        <p:spPr>
          <a:xfrm>
            <a:off x="4439477" y="945000"/>
            <a:ext cx="6970645" cy="496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EB8F0E1-EBF6-4364-A5BE-07C5D744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" y="2750820"/>
            <a:ext cx="3140765" cy="1356360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dirty="0"/>
              <a:t>Se obtiene de la gallina</a:t>
            </a:r>
          </a:p>
        </p:txBody>
      </p:sp>
      <p:sp>
        <p:nvSpPr>
          <p:cNvPr id="12" name="Rectángulo 1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F9133BAD-7F2F-4CC6-A3DE-06909DA24839}"/>
              </a:ext>
            </a:extLst>
          </p:cNvPr>
          <p:cNvSpPr/>
          <p:nvPr/>
        </p:nvSpPr>
        <p:spPr>
          <a:xfrm>
            <a:off x="7036904" y="2186608"/>
            <a:ext cx="4373218" cy="3727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Rectángulo 14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77FC8E8-A438-473F-80A0-E1A76DBB86D4}"/>
              </a:ext>
            </a:extLst>
          </p:cNvPr>
          <p:cNvSpPr/>
          <p:nvPr/>
        </p:nvSpPr>
        <p:spPr>
          <a:xfrm>
            <a:off x="9448800" y="942657"/>
            <a:ext cx="1961322" cy="12431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7D011210-BD19-4525-A0AD-A43D96086887}"/>
              </a:ext>
            </a:extLst>
          </p:cNvPr>
          <p:cNvSpPr/>
          <p:nvPr/>
        </p:nvSpPr>
        <p:spPr>
          <a:xfrm>
            <a:off x="4439477" y="944218"/>
            <a:ext cx="2597427" cy="49687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EDFB0FEC-B9A9-45D6-B57B-BA319B0C3790}"/>
              </a:ext>
            </a:extLst>
          </p:cNvPr>
          <p:cNvSpPr/>
          <p:nvPr/>
        </p:nvSpPr>
        <p:spPr>
          <a:xfrm>
            <a:off x="7036904" y="943438"/>
            <a:ext cx="2411896" cy="1384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5252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64B4B85-1007-444A-AD2C-F25A796642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74" t="27042" r="45543" b="12974"/>
          <a:stretch/>
        </p:blipFill>
        <p:spPr>
          <a:xfrm>
            <a:off x="4439477" y="945000"/>
            <a:ext cx="6970645" cy="496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EB8F0E1-EBF6-4364-A5BE-07C5D744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" y="2750820"/>
            <a:ext cx="3140765" cy="1356360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dirty="0"/>
              <a:t>Se obtiene de la vaca</a:t>
            </a:r>
          </a:p>
        </p:txBody>
      </p:sp>
      <p:sp>
        <p:nvSpPr>
          <p:cNvPr id="12" name="Rectángulo 1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F9133BAD-7F2F-4CC6-A3DE-06909DA24839}"/>
              </a:ext>
            </a:extLst>
          </p:cNvPr>
          <p:cNvSpPr/>
          <p:nvPr/>
        </p:nvSpPr>
        <p:spPr>
          <a:xfrm>
            <a:off x="7036904" y="943438"/>
            <a:ext cx="3008244" cy="49703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Rectángulo 14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77FC8E8-A438-473F-80A0-E1A76DBB86D4}"/>
              </a:ext>
            </a:extLst>
          </p:cNvPr>
          <p:cNvSpPr/>
          <p:nvPr/>
        </p:nvSpPr>
        <p:spPr>
          <a:xfrm>
            <a:off x="10045147" y="4107180"/>
            <a:ext cx="1364973" cy="1233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7D011210-BD19-4525-A0AD-A43D96086887}"/>
              </a:ext>
            </a:extLst>
          </p:cNvPr>
          <p:cNvSpPr/>
          <p:nvPr/>
        </p:nvSpPr>
        <p:spPr>
          <a:xfrm>
            <a:off x="4439477" y="944218"/>
            <a:ext cx="2597427" cy="49687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EDFB0FEC-B9A9-45D6-B57B-BA319B0C3790}"/>
              </a:ext>
            </a:extLst>
          </p:cNvPr>
          <p:cNvSpPr/>
          <p:nvPr/>
        </p:nvSpPr>
        <p:spPr>
          <a:xfrm>
            <a:off x="7036904" y="943438"/>
            <a:ext cx="2411896" cy="13848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ectángulo 7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EA707C4B-049B-430D-8AA2-15821B24ADF1}"/>
              </a:ext>
            </a:extLst>
          </p:cNvPr>
          <p:cNvSpPr/>
          <p:nvPr/>
        </p:nvSpPr>
        <p:spPr>
          <a:xfrm>
            <a:off x="9448800" y="943439"/>
            <a:ext cx="1961321" cy="31637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1" name="Rectángulo 10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43D49BB6-8F65-4998-AAE2-8D1B07E44104}"/>
              </a:ext>
            </a:extLst>
          </p:cNvPr>
          <p:cNvSpPr/>
          <p:nvPr/>
        </p:nvSpPr>
        <p:spPr>
          <a:xfrm>
            <a:off x="10045147" y="5340626"/>
            <a:ext cx="1364973" cy="5723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2284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64B4B85-1007-444A-AD2C-F25A796642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74" t="27042" r="45543" b="12974"/>
          <a:stretch/>
        </p:blipFill>
        <p:spPr>
          <a:xfrm>
            <a:off x="4439477" y="945000"/>
            <a:ext cx="6970645" cy="496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EB8F0E1-EBF6-4364-A5BE-07C5D744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" y="2750820"/>
            <a:ext cx="3140765" cy="1356360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dirty="0"/>
              <a:t>Es una verdura</a:t>
            </a:r>
          </a:p>
        </p:txBody>
      </p:sp>
      <p:sp>
        <p:nvSpPr>
          <p:cNvPr id="12" name="Rectángulo 1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F9133BAD-7F2F-4CC6-A3DE-06909DA24839}"/>
              </a:ext>
            </a:extLst>
          </p:cNvPr>
          <p:cNvSpPr/>
          <p:nvPr/>
        </p:nvSpPr>
        <p:spPr>
          <a:xfrm>
            <a:off x="7036904" y="945000"/>
            <a:ext cx="4373218" cy="49687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Rectángulo 14">
            <a:hlinkClick r:id="" action="ppaction://hlinkshowjump?jump=nextslide">
              <a:snd r:embed="rId4" name="applause.wav"/>
            </a:hlinkClick>
            <a:extLst>
              <a:ext uri="{FF2B5EF4-FFF2-40B4-BE49-F238E27FC236}">
                <a16:creationId xmlns:a16="http://schemas.microsoft.com/office/drawing/2014/main" id="{F77FC8E8-A438-473F-80A0-E1A76DBB86D4}"/>
              </a:ext>
            </a:extLst>
          </p:cNvPr>
          <p:cNvSpPr/>
          <p:nvPr/>
        </p:nvSpPr>
        <p:spPr>
          <a:xfrm>
            <a:off x="5605670" y="4145494"/>
            <a:ext cx="1431234" cy="10561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F824CDF4-EA3C-4FF2-B151-5798C4A11D39}"/>
              </a:ext>
            </a:extLst>
          </p:cNvPr>
          <p:cNvSpPr/>
          <p:nvPr/>
        </p:nvSpPr>
        <p:spPr>
          <a:xfrm>
            <a:off x="4439477" y="944609"/>
            <a:ext cx="2597427" cy="2991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8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7D011210-BD19-4525-A0AD-A43D96086887}"/>
              </a:ext>
            </a:extLst>
          </p:cNvPr>
          <p:cNvSpPr/>
          <p:nvPr/>
        </p:nvSpPr>
        <p:spPr>
          <a:xfrm>
            <a:off x="4439477" y="5151782"/>
            <a:ext cx="2597427" cy="761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0" name="Rectángulo 9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00EF3310-6467-42C7-B657-ACDCC112A30C}"/>
              </a:ext>
            </a:extLst>
          </p:cNvPr>
          <p:cNvSpPr/>
          <p:nvPr/>
        </p:nvSpPr>
        <p:spPr>
          <a:xfrm>
            <a:off x="4439477" y="3935896"/>
            <a:ext cx="940905" cy="1215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274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80;p49">
            <a:extLst>
              <a:ext uri="{FF2B5EF4-FFF2-40B4-BE49-F238E27FC236}">
                <a16:creationId xmlns:a16="http://schemas.microsoft.com/office/drawing/2014/main" id="{85EF57B4-1A0A-4BCE-8B14-845979ED9F39}"/>
              </a:ext>
            </a:extLst>
          </p:cNvPr>
          <p:cNvSpPr txBox="1">
            <a:spLocks/>
          </p:cNvSpPr>
          <p:nvPr/>
        </p:nvSpPr>
        <p:spPr>
          <a:xfrm>
            <a:off x="548062" y="570041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>
              <a:spcBef>
                <a:spcPts val="0"/>
              </a:spcBef>
              <a:buClr>
                <a:schemeClr val="lt1"/>
              </a:buClr>
              <a:buSzPts val="6600"/>
              <a:buFont typeface="Gill Sans"/>
              <a:buNone/>
            </a:pPr>
            <a:r>
              <a:rPr lang="es-ES" sz="6600" b="1" dirty="0"/>
              <a:t>¡MUY BIEN!</a:t>
            </a:r>
            <a:endParaRPr lang="es-ES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421B1E1-14F2-4E96-BD18-0DB8B3D3E1A5}"/>
              </a:ext>
            </a:extLst>
          </p:cNvPr>
          <p:cNvSpPr txBox="1"/>
          <p:nvPr/>
        </p:nvSpPr>
        <p:spPr>
          <a:xfrm>
            <a:off x="2060713" y="5265813"/>
            <a:ext cx="8070574" cy="86177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ES" sz="1600" b="0" i="0" dirty="0">
                <a:effectLst/>
                <a:latin typeface="Arial" panose="020B0604020202020204" pitchFamily="34" charset="0"/>
              </a:rPr>
              <a:t>Procedencia de las imágenes SOYVISUAL (</a:t>
            </a:r>
            <a:r>
              <a:rPr lang="es-ES" sz="1600" b="0" i="0" dirty="0"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https://www.soyvisual.org</a:t>
            </a:r>
            <a:r>
              <a:rPr lang="es-ES" sz="1600" b="0" i="0" dirty="0">
                <a:effectLst/>
                <a:latin typeface="Arial" panose="020B0604020202020204" pitchFamily="34" charset="0"/>
              </a:rPr>
              <a:t>). </a:t>
            </a:r>
          </a:p>
          <a:p>
            <a:pPr algn="ctr"/>
            <a:r>
              <a:rPr lang="es-ES" sz="1600" b="0" i="0" dirty="0">
                <a:effectLst/>
                <a:latin typeface="Arial" panose="020B0604020202020204" pitchFamily="34" charset="0"/>
              </a:rPr>
              <a:t>Licencia: CC (BY-NC-SA). Fundación Orange.</a:t>
            </a:r>
          </a:p>
          <a:p>
            <a:pPr algn="ctr"/>
            <a:r>
              <a:rPr lang="es-ES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Autora: Psicóloga educativa Karen Marcela Herrera Chang</a:t>
            </a:r>
            <a:endParaRPr lang="es-ES" sz="16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2CCCD28-77D0-4C7A-8D63-7638E75FD8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271" t="30804" r="50669" b="45267"/>
          <a:stretch/>
        </p:blipFill>
        <p:spPr>
          <a:xfrm>
            <a:off x="4282568" y="1804827"/>
            <a:ext cx="3626864" cy="32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82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B8F0E1-EBF6-4364-A5BE-07C5D744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" y="2750820"/>
            <a:ext cx="2994991" cy="1356360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dirty="0"/>
              <a:t>Van a la panadería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F498C81-90D0-439B-B586-D5086BDC7E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0" t="20275" r="10544" b="10705"/>
          <a:stretch/>
        </p:blipFill>
        <p:spPr>
          <a:xfrm>
            <a:off x="4331177" y="944218"/>
            <a:ext cx="6974095" cy="4969564"/>
          </a:xfrm>
          <a:prstGeom prst="rect">
            <a:avLst/>
          </a:prstGeom>
        </p:spPr>
      </p:pic>
      <p:sp>
        <p:nvSpPr>
          <p:cNvPr id="7" name="Rectángulo 6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754A8C79-CB0A-4A63-9B29-0FC280F47D93}"/>
              </a:ext>
            </a:extLst>
          </p:cNvPr>
          <p:cNvSpPr/>
          <p:nvPr/>
        </p:nvSpPr>
        <p:spPr>
          <a:xfrm>
            <a:off x="4331177" y="2637183"/>
            <a:ext cx="6974095" cy="32765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8705A600-C6B7-4FC3-91CC-9B3F817073D8}"/>
              </a:ext>
            </a:extLst>
          </p:cNvPr>
          <p:cNvSpPr/>
          <p:nvPr/>
        </p:nvSpPr>
        <p:spPr>
          <a:xfrm>
            <a:off x="7593496" y="944218"/>
            <a:ext cx="3711776" cy="1692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312657F7-5890-457F-85D1-C515632C6F24}"/>
              </a:ext>
            </a:extLst>
          </p:cNvPr>
          <p:cNvSpPr/>
          <p:nvPr/>
        </p:nvSpPr>
        <p:spPr>
          <a:xfrm>
            <a:off x="4331176" y="944218"/>
            <a:ext cx="2096127" cy="1692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CCB4EC67-6C24-4A79-B2B8-A4232900AC8A}"/>
              </a:ext>
            </a:extLst>
          </p:cNvPr>
          <p:cNvSpPr/>
          <p:nvPr/>
        </p:nvSpPr>
        <p:spPr>
          <a:xfrm>
            <a:off x="6427304" y="944218"/>
            <a:ext cx="1166192" cy="16929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5293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B8F0E1-EBF6-4364-A5BE-07C5D744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112" y="2750820"/>
            <a:ext cx="2994991" cy="1356360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dirty="0"/>
              <a:t>Pide un taxi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F498C81-90D0-439B-B586-D5086BDC7E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0" t="20275" r="10544" b="10705"/>
          <a:stretch/>
        </p:blipFill>
        <p:spPr>
          <a:xfrm>
            <a:off x="4331177" y="944218"/>
            <a:ext cx="6974095" cy="4969564"/>
          </a:xfrm>
          <a:prstGeom prst="rect">
            <a:avLst/>
          </a:prstGeom>
        </p:spPr>
      </p:pic>
      <p:sp>
        <p:nvSpPr>
          <p:cNvPr id="7" name="Rectángulo 6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754A8C79-CB0A-4A63-9B29-0FC280F47D93}"/>
              </a:ext>
            </a:extLst>
          </p:cNvPr>
          <p:cNvSpPr/>
          <p:nvPr/>
        </p:nvSpPr>
        <p:spPr>
          <a:xfrm>
            <a:off x="4331178" y="2385391"/>
            <a:ext cx="5674214" cy="3528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8705A600-C6B7-4FC3-91CC-9B3F817073D8}"/>
              </a:ext>
            </a:extLst>
          </p:cNvPr>
          <p:cNvSpPr/>
          <p:nvPr/>
        </p:nvSpPr>
        <p:spPr>
          <a:xfrm>
            <a:off x="4331176" y="944218"/>
            <a:ext cx="6974096" cy="1441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5BD64B9D-E4CA-4F36-9320-FDE29F58DECF}"/>
              </a:ext>
            </a:extLst>
          </p:cNvPr>
          <p:cNvSpPr/>
          <p:nvPr/>
        </p:nvSpPr>
        <p:spPr>
          <a:xfrm>
            <a:off x="10005392" y="3130826"/>
            <a:ext cx="1299880" cy="21965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9621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B8F0E1-EBF6-4364-A5BE-07C5D744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088" y="2750820"/>
            <a:ext cx="3484154" cy="1356360"/>
          </a:xfrm>
          <a:ln w="381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dirty="0"/>
              <a:t>Cruza por el paso de peatón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F498C81-90D0-439B-B586-D5086BDC7E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0" t="20275" r="10544" b="10705"/>
          <a:stretch/>
        </p:blipFill>
        <p:spPr>
          <a:xfrm>
            <a:off x="4331177" y="944218"/>
            <a:ext cx="6974095" cy="4969564"/>
          </a:xfrm>
          <a:prstGeom prst="rect">
            <a:avLst/>
          </a:prstGeom>
        </p:spPr>
      </p:pic>
      <p:sp>
        <p:nvSpPr>
          <p:cNvPr id="6" name="Elipse 5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:a16="http://schemas.microsoft.com/office/drawing/2014/main" id="{F5582212-E2EB-48A7-B56A-DCA437B2FD2E}"/>
              </a:ext>
            </a:extLst>
          </p:cNvPr>
          <p:cNvSpPr/>
          <p:nvPr/>
        </p:nvSpPr>
        <p:spPr>
          <a:xfrm>
            <a:off x="4731021" y="2401957"/>
            <a:ext cx="861393" cy="2070654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754A8C79-CB0A-4A63-9B29-0FC280F47D93}"/>
              </a:ext>
            </a:extLst>
          </p:cNvPr>
          <p:cNvSpPr/>
          <p:nvPr/>
        </p:nvSpPr>
        <p:spPr>
          <a:xfrm>
            <a:off x="5592417" y="2342984"/>
            <a:ext cx="5712852" cy="3528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8705A600-C6B7-4FC3-91CC-9B3F817073D8}"/>
              </a:ext>
            </a:extLst>
          </p:cNvPr>
          <p:cNvSpPr/>
          <p:nvPr/>
        </p:nvSpPr>
        <p:spPr>
          <a:xfrm>
            <a:off x="4331176" y="944218"/>
            <a:ext cx="6974096" cy="1441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4ED36CE-8998-4997-A4E7-07DAA46F2E2C}"/>
              </a:ext>
            </a:extLst>
          </p:cNvPr>
          <p:cNvSpPr/>
          <p:nvPr/>
        </p:nvSpPr>
        <p:spPr>
          <a:xfrm>
            <a:off x="4331176" y="4472610"/>
            <a:ext cx="1261238" cy="1441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514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B8F0E1-EBF6-4364-A5BE-07C5D744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" y="2750820"/>
            <a:ext cx="2994991" cy="1356360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dirty="0"/>
              <a:t>Está en una patineta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F498C81-90D0-439B-B586-D5086BDC7E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0" t="20275" r="10544" b="10705"/>
          <a:stretch/>
        </p:blipFill>
        <p:spPr>
          <a:xfrm>
            <a:off x="4331177" y="944218"/>
            <a:ext cx="6974095" cy="4969564"/>
          </a:xfrm>
          <a:prstGeom prst="rect">
            <a:avLst/>
          </a:prstGeom>
        </p:spPr>
      </p:pic>
      <p:sp>
        <p:nvSpPr>
          <p:cNvPr id="6" name="Elipse 5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:a16="http://schemas.microsoft.com/office/drawing/2014/main" id="{F5582212-E2EB-48A7-B56A-DCA437B2FD2E}"/>
              </a:ext>
            </a:extLst>
          </p:cNvPr>
          <p:cNvSpPr/>
          <p:nvPr/>
        </p:nvSpPr>
        <p:spPr>
          <a:xfrm>
            <a:off x="5867260" y="3263349"/>
            <a:ext cx="1421436" cy="2608026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754A8C79-CB0A-4A63-9B29-0FC280F47D93}"/>
              </a:ext>
            </a:extLst>
          </p:cNvPr>
          <p:cNvSpPr/>
          <p:nvPr/>
        </p:nvSpPr>
        <p:spPr>
          <a:xfrm>
            <a:off x="7222437" y="2342984"/>
            <a:ext cx="4149095" cy="3528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8705A600-C6B7-4FC3-91CC-9B3F817073D8}"/>
              </a:ext>
            </a:extLst>
          </p:cNvPr>
          <p:cNvSpPr/>
          <p:nvPr/>
        </p:nvSpPr>
        <p:spPr>
          <a:xfrm>
            <a:off x="4331176" y="944218"/>
            <a:ext cx="6974096" cy="1441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4ED36CE-8998-4997-A4E7-07DAA46F2E2C}"/>
              </a:ext>
            </a:extLst>
          </p:cNvPr>
          <p:cNvSpPr/>
          <p:nvPr/>
        </p:nvSpPr>
        <p:spPr>
          <a:xfrm>
            <a:off x="4331176" y="4472610"/>
            <a:ext cx="1261238" cy="1441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8C8ABB70-222A-486E-9D81-70B1B915781E}"/>
              </a:ext>
            </a:extLst>
          </p:cNvPr>
          <p:cNvSpPr/>
          <p:nvPr/>
        </p:nvSpPr>
        <p:spPr>
          <a:xfrm>
            <a:off x="4331176" y="2385390"/>
            <a:ext cx="1645555" cy="3528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691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B8F0E1-EBF6-4364-A5BE-07C5D744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" y="2750820"/>
            <a:ext cx="2994991" cy="1356360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dirty="0"/>
              <a:t>Está al lado de la basura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F498C81-90D0-439B-B586-D5086BDC7E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000" t="20275" r="10544" b="10705"/>
          <a:stretch/>
        </p:blipFill>
        <p:spPr>
          <a:xfrm>
            <a:off x="4331177" y="944218"/>
            <a:ext cx="6974095" cy="4969564"/>
          </a:xfrm>
          <a:prstGeom prst="rect">
            <a:avLst/>
          </a:prstGeom>
        </p:spPr>
      </p:pic>
      <p:sp>
        <p:nvSpPr>
          <p:cNvPr id="6" name="Elipse 5">
            <a:hlinkClick r:id="" action="ppaction://hlinkshowjump?jump=nextslide">
              <a:snd r:embed="rId3" name="cashreg.wav"/>
            </a:hlinkClick>
            <a:extLst>
              <a:ext uri="{FF2B5EF4-FFF2-40B4-BE49-F238E27FC236}">
                <a16:creationId xmlns:a16="http://schemas.microsoft.com/office/drawing/2014/main" id="{F5582212-E2EB-48A7-B56A-DCA437B2FD2E}"/>
              </a:ext>
            </a:extLst>
          </p:cNvPr>
          <p:cNvSpPr/>
          <p:nvPr/>
        </p:nvSpPr>
        <p:spPr>
          <a:xfrm>
            <a:off x="9142458" y="4472610"/>
            <a:ext cx="1441875" cy="1441173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754A8C79-CB0A-4A63-9B29-0FC280F47D93}"/>
              </a:ext>
            </a:extLst>
          </p:cNvPr>
          <p:cNvSpPr/>
          <p:nvPr/>
        </p:nvSpPr>
        <p:spPr>
          <a:xfrm>
            <a:off x="7156173" y="2342984"/>
            <a:ext cx="4149095" cy="24675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8705A600-C6B7-4FC3-91CC-9B3F817073D8}"/>
              </a:ext>
            </a:extLst>
          </p:cNvPr>
          <p:cNvSpPr/>
          <p:nvPr/>
        </p:nvSpPr>
        <p:spPr>
          <a:xfrm>
            <a:off x="4331176" y="944218"/>
            <a:ext cx="6974096" cy="1441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44ED36CE-8998-4997-A4E7-07DAA46F2E2C}"/>
              </a:ext>
            </a:extLst>
          </p:cNvPr>
          <p:cNvSpPr/>
          <p:nvPr/>
        </p:nvSpPr>
        <p:spPr>
          <a:xfrm>
            <a:off x="4331176" y="4472610"/>
            <a:ext cx="1261238" cy="14411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>
            <a:hlinkClick r:id="" action="ppaction://noaction">
              <a:snd r:embed="rId4" name="voltage.wav"/>
            </a:hlinkClick>
            <a:extLst>
              <a:ext uri="{FF2B5EF4-FFF2-40B4-BE49-F238E27FC236}">
                <a16:creationId xmlns:a16="http://schemas.microsoft.com/office/drawing/2014/main" id="{8C8ABB70-222A-486E-9D81-70B1B915781E}"/>
              </a:ext>
            </a:extLst>
          </p:cNvPr>
          <p:cNvSpPr/>
          <p:nvPr/>
        </p:nvSpPr>
        <p:spPr>
          <a:xfrm>
            <a:off x="4331175" y="2385390"/>
            <a:ext cx="2824994" cy="35283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0899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B8F0E1-EBF6-4364-A5BE-07C5D744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" y="2750820"/>
            <a:ext cx="2994991" cy="1356360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dirty="0"/>
              <a:t>Pone huevos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B73A46-0101-4AA5-899A-DEAD71F0C2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7" t="27863" r="45543" b="12180"/>
          <a:stretch/>
        </p:blipFill>
        <p:spPr>
          <a:xfrm>
            <a:off x="4356514" y="945000"/>
            <a:ext cx="6974096" cy="4968000"/>
          </a:xfrm>
          <a:prstGeom prst="rect">
            <a:avLst/>
          </a:prstGeom>
        </p:spPr>
      </p:pic>
      <p:sp>
        <p:nvSpPr>
          <p:cNvPr id="11" name="Rectángulo 10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4D078057-9467-4EBC-9441-0BBC23483960}"/>
              </a:ext>
            </a:extLst>
          </p:cNvPr>
          <p:cNvSpPr/>
          <p:nvPr/>
        </p:nvSpPr>
        <p:spPr>
          <a:xfrm>
            <a:off x="4356514" y="944218"/>
            <a:ext cx="6948758" cy="3283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F9133BAD-7F2F-4CC6-A3DE-06909DA24839}"/>
              </a:ext>
            </a:extLst>
          </p:cNvPr>
          <p:cNvSpPr/>
          <p:nvPr/>
        </p:nvSpPr>
        <p:spPr>
          <a:xfrm>
            <a:off x="6877878" y="4227442"/>
            <a:ext cx="4440063" cy="1685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3BB56511-A711-46A3-8555-80540E0F5449}"/>
              </a:ext>
            </a:extLst>
          </p:cNvPr>
          <p:cNvSpPr/>
          <p:nvPr/>
        </p:nvSpPr>
        <p:spPr>
          <a:xfrm>
            <a:off x="4357681" y="4227442"/>
            <a:ext cx="1579294" cy="1685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77FC8E8-A438-473F-80A0-E1A76DBB86D4}"/>
              </a:ext>
            </a:extLst>
          </p:cNvPr>
          <p:cNvSpPr/>
          <p:nvPr/>
        </p:nvSpPr>
        <p:spPr>
          <a:xfrm>
            <a:off x="5936974" y="4227441"/>
            <a:ext cx="915565" cy="1685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12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B8F0E1-EBF6-4364-A5BE-07C5D7447A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1878" y="2750820"/>
            <a:ext cx="2994991" cy="1356360"/>
          </a:xfrm>
          <a:ln w="38100"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dirty="0"/>
              <a:t>Cuida la casa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CB73A46-0101-4AA5-899A-DEAD71F0C2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57" t="27863" r="45543" b="12180"/>
          <a:stretch/>
        </p:blipFill>
        <p:spPr>
          <a:xfrm>
            <a:off x="4356514" y="945000"/>
            <a:ext cx="6974096" cy="4968000"/>
          </a:xfrm>
          <a:prstGeom prst="rect">
            <a:avLst/>
          </a:prstGeom>
        </p:spPr>
      </p:pic>
      <p:sp>
        <p:nvSpPr>
          <p:cNvPr id="11" name="Rectángulo 10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4D078057-9467-4EBC-9441-0BBC23483960}"/>
              </a:ext>
            </a:extLst>
          </p:cNvPr>
          <p:cNvSpPr/>
          <p:nvPr/>
        </p:nvSpPr>
        <p:spPr>
          <a:xfrm>
            <a:off x="4356514" y="944218"/>
            <a:ext cx="6948758" cy="3283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hlinkClick r:id="" action="ppaction://noaction">
              <a:snd r:embed="rId3" name="voltage.wav"/>
            </a:hlinkClick>
            <a:extLst>
              <a:ext uri="{FF2B5EF4-FFF2-40B4-BE49-F238E27FC236}">
                <a16:creationId xmlns:a16="http://schemas.microsoft.com/office/drawing/2014/main" id="{F9133BAD-7F2F-4CC6-A3DE-06909DA24839}"/>
              </a:ext>
            </a:extLst>
          </p:cNvPr>
          <p:cNvSpPr/>
          <p:nvPr/>
        </p:nvSpPr>
        <p:spPr>
          <a:xfrm>
            <a:off x="4356514" y="4227442"/>
            <a:ext cx="5516356" cy="1685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hlinkClick r:id="" action="ppaction://hlinkshowjump?jump=nextslide">
              <a:snd r:embed="rId4" name="cashreg.wav"/>
            </a:hlinkClick>
            <a:extLst>
              <a:ext uri="{FF2B5EF4-FFF2-40B4-BE49-F238E27FC236}">
                <a16:creationId xmlns:a16="http://schemas.microsoft.com/office/drawing/2014/main" id="{F77FC8E8-A438-473F-80A0-E1A76DBB86D4}"/>
              </a:ext>
            </a:extLst>
          </p:cNvPr>
          <p:cNvSpPr/>
          <p:nvPr/>
        </p:nvSpPr>
        <p:spPr>
          <a:xfrm>
            <a:off x="9886122" y="4120432"/>
            <a:ext cx="915565" cy="16855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502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Base">
  <a:themeElements>
    <a:clrScheme name="Base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175</TotalTime>
  <Words>153</Words>
  <Application>Microsoft Office PowerPoint</Application>
  <PresentationFormat>Panorámica</PresentationFormat>
  <Paragraphs>30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7" baseType="lpstr">
      <vt:lpstr>Arial</vt:lpstr>
      <vt:lpstr>Corbel</vt:lpstr>
      <vt:lpstr>Gill Sans</vt:lpstr>
      <vt:lpstr>Base</vt:lpstr>
      <vt:lpstr>Observando</vt:lpstr>
      <vt:lpstr>INSTRUCCIONES</vt:lpstr>
      <vt:lpstr>Van a la panadería</vt:lpstr>
      <vt:lpstr>Pide un taxi</vt:lpstr>
      <vt:lpstr>Cruza por el paso de peatón</vt:lpstr>
      <vt:lpstr>Está en una patineta</vt:lpstr>
      <vt:lpstr>Está al lado de la basura</vt:lpstr>
      <vt:lpstr>Pone huevos</vt:lpstr>
      <vt:lpstr>Cuida la casa</vt:lpstr>
      <vt:lpstr>Nos da salchichas</vt:lpstr>
      <vt:lpstr>Nos da leche</vt:lpstr>
      <vt:lpstr>Sale de día y nos da calor</vt:lpstr>
      <vt:lpstr>Lleva puesto la mochila</vt:lpstr>
      <vt:lpstr>Lleva una libreta</vt:lpstr>
      <vt:lpstr>Están corriendo</vt:lpstr>
      <vt:lpstr>Están jugando</vt:lpstr>
      <vt:lpstr>Lleva gafas y bata</vt:lpstr>
      <vt:lpstr>Se obtiene del mar</vt:lpstr>
      <vt:lpstr>Es una fruta</vt:lpstr>
      <vt:lpstr>Se obtiene de la gallina</vt:lpstr>
      <vt:lpstr>Se obtiene de la vaca</vt:lpstr>
      <vt:lpstr>Es una verdura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Karen Marcela Herrera Chang</dc:creator>
  <cp:lastModifiedBy>Karen Marcela Herrera Chang</cp:lastModifiedBy>
  <cp:revision>16</cp:revision>
  <dcterms:created xsi:type="dcterms:W3CDTF">2021-01-17T22:15:22Z</dcterms:created>
  <dcterms:modified xsi:type="dcterms:W3CDTF">2021-01-25T10:42:02Z</dcterms:modified>
</cp:coreProperties>
</file>