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70" r:id="rId3"/>
    <p:sldId id="272" r:id="rId4"/>
    <p:sldId id="273" r:id="rId5"/>
    <p:sldId id="271" r:id="rId6"/>
    <p:sldId id="269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A4"/>
    <a:srgbClr val="FBD6B7"/>
    <a:srgbClr val="FCE2CC"/>
    <a:srgbClr val="FCDBC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6" d="100"/>
          <a:sy n="66" d="100"/>
        </p:scale>
        <p:origin x="15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C7B2B-C759-47DF-9C12-993177253BD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B9EA-E0F7-4340-95DA-74E1FDC723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51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2B9EA-E0F7-4340-95DA-74E1FDC7230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9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2B9EA-E0F7-4340-95DA-74E1FDC7230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9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2B9EA-E0F7-4340-95DA-74E1FDC7230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9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2B9EA-E0F7-4340-95DA-74E1FDC7230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9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2B9EA-E0F7-4340-95DA-74E1FDC7230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9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2B9EA-E0F7-4340-95DA-74E1FDC7230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9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68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7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78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25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21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45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8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25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29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82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90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FC752-096E-4767-949F-B723A1C9C18A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B32E-CB28-4548-AF79-53C9EE289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4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109157" y="404663"/>
            <a:ext cx="4032448" cy="6048673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 reto 69"/>
          <p:cNvCxnSpPr/>
          <p:nvPr/>
        </p:nvCxnSpPr>
        <p:spPr>
          <a:xfrm>
            <a:off x="4567237" y="2726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Cuisinart Precision Master Stand Mixer | Williams Son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310102" y="6149813"/>
            <a:ext cx="1692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MATERIAIS ADAPTADOS FABI</a:t>
            </a:r>
            <a:endParaRPr lang="pt-BR" sz="800" dirty="0"/>
          </a:p>
        </p:txBody>
      </p:sp>
      <p:sp>
        <p:nvSpPr>
          <p:cNvPr id="5" name="Retângulo 4"/>
          <p:cNvSpPr/>
          <p:nvPr/>
        </p:nvSpPr>
        <p:spPr>
          <a:xfrm>
            <a:off x="498215" y="432703"/>
            <a:ext cx="3247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Sentimentos </a:t>
            </a:r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5004048" y="22742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6783188" y="22742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5004048" y="1845156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6783188" y="1845156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5004048" y="3447152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6783188" y="3447152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5004048" y="5064880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6783188" y="5064880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5035367" y="180661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llorar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6847928" y="180661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felices</a:t>
            </a:r>
            <a:r>
              <a:rPr lang="pt-BR" dirty="0" smtClean="0">
                <a:latin typeface="Comic Sans MS" panose="030F0702030302020204" pitchFamily="66" charset="0"/>
              </a:rPr>
              <a:t>. 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993182" y="3447829"/>
            <a:ext cx="181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avergonzados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6841032" y="343172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tranquilos.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76" y="617368"/>
            <a:ext cx="1071433" cy="1071433"/>
          </a:xfrm>
          <a:prstGeom prst="rect">
            <a:avLst/>
          </a:prstGeom>
        </p:spPr>
      </p:pic>
      <p:sp>
        <p:nvSpPr>
          <p:cNvPr id="54" name="CaixaDeTexto 53"/>
          <p:cNvSpPr txBox="1"/>
          <p:nvPr/>
        </p:nvSpPr>
        <p:spPr>
          <a:xfrm>
            <a:off x="5015218" y="20662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bravos.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27" y="346493"/>
            <a:ext cx="1387470" cy="1387470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6759143" y="20662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excluídos.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90" y="3854521"/>
            <a:ext cx="1000707" cy="1000707"/>
          </a:xfrm>
          <a:prstGeom prst="rect">
            <a:avLst/>
          </a:prstGeom>
        </p:spPr>
      </p:pic>
      <p:sp>
        <p:nvSpPr>
          <p:cNvPr id="69" name="CaixaDeTexto 68"/>
          <p:cNvSpPr txBox="1"/>
          <p:nvPr/>
        </p:nvSpPr>
        <p:spPr>
          <a:xfrm>
            <a:off x="6868866" y="50271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irritados.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00" y="5194334"/>
            <a:ext cx="1365581" cy="1365581"/>
          </a:xfrm>
          <a:prstGeom prst="rect">
            <a:avLst/>
          </a:prstGeom>
        </p:spPr>
      </p:pic>
      <p:sp>
        <p:nvSpPr>
          <p:cNvPr id="71" name="CaixaDeTexto 70"/>
          <p:cNvSpPr txBox="1"/>
          <p:nvPr/>
        </p:nvSpPr>
        <p:spPr>
          <a:xfrm>
            <a:off x="5038988" y="50271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tontos.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01" y="3768041"/>
            <a:ext cx="1136844" cy="113684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9" y="1340768"/>
            <a:ext cx="2155738" cy="152417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9" y="4224090"/>
            <a:ext cx="2451133" cy="1733028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69" y="2589241"/>
            <a:ext cx="2471208" cy="174722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78" y="2023371"/>
            <a:ext cx="1308765" cy="13087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95" y="2046875"/>
            <a:ext cx="1300778" cy="13007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48" y="5296588"/>
            <a:ext cx="1161072" cy="11610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17" y="6528875"/>
            <a:ext cx="1308659" cy="3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-92696" y="556266"/>
            <a:ext cx="439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la</a:t>
            </a:r>
            <a:r>
              <a:rPr lang="pt-BR" dirty="0" smtClean="0">
                <a:latin typeface="Comic Sans MS" panose="030F0702030302020204" pitchFamily="66" charset="0"/>
              </a:rPr>
              <a:t> gente no </a:t>
            </a:r>
            <a:r>
              <a:rPr lang="pt-BR" dirty="0" err="1" smtClean="0">
                <a:latin typeface="Comic Sans MS" panose="030F0702030302020204" pitchFamily="66" charset="0"/>
              </a:rPr>
              <a:t>tiene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miedo</a:t>
            </a:r>
            <a:r>
              <a:rPr lang="pt-BR" dirty="0" smtClean="0">
                <a:latin typeface="Comic Sans MS" panose="030F0702030302020204" pitchFamily="66" charset="0"/>
              </a:rPr>
              <a:t>,</a:t>
            </a:r>
            <a:endParaRPr lang="pt-BR" dirty="0">
              <a:latin typeface="Comic Sans MS" panose="030F0702030302020204" pitchFamily="66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4567237" y="2726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5138808" y="463933"/>
            <a:ext cx="400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Cuando no nos invitan a hacer algo o nos dejan solos</a:t>
            </a:r>
            <a:r>
              <a:rPr lang="pt-BR" dirty="0" smtClean="0">
                <a:latin typeface="Comic Sans MS" panose="030F0702030302020204" pitchFamily="66" charset="0"/>
              </a:rPr>
              <a:t>,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40742" y="494776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218022" y="494776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320460" y="4457084"/>
            <a:ext cx="331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n</a:t>
            </a:r>
            <a:r>
              <a:rPr lang="pt-BR" dirty="0" smtClean="0">
                <a:latin typeface="Comic Sans MS" panose="030F0702030302020204" pitchFamily="66" charset="0"/>
              </a:rPr>
              <a:t>os  sentimos 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87" y="1484824"/>
            <a:ext cx="3870074" cy="273626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6" y="1294151"/>
            <a:ext cx="3968342" cy="280574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49758" y="4457084"/>
            <a:ext cx="331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estamos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5717">
            <a:off x="3792903" y="1537853"/>
            <a:ext cx="207991" cy="20799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492768" y="1294151"/>
            <a:ext cx="1351039" cy="127075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711">
            <a:off x="1809767" y="1593292"/>
            <a:ext cx="717039" cy="71703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73" y="1278600"/>
            <a:ext cx="383900" cy="3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-92695" y="471816"/>
            <a:ext cx="439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la</a:t>
            </a:r>
            <a:r>
              <a:rPr lang="pt-BR" dirty="0" smtClean="0">
                <a:latin typeface="Comic Sans MS" panose="030F0702030302020204" pitchFamily="66" charset="0"/>
              </a:rPr>
              <a:t> gente </a:t>
            </a:r>
            <a:r>
              <a:rPr lang="pt-BR" dirty="0" err="1" smtClean="0">
                <a:latin typeface="Comic Sans MS" panose="030F0702030302020204" pitchFamily="66" charset="0"/>
              </a:rPr>
              <a:t>tiene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dolor</a:t>
            </a:r>
            <a:r>
              <a:rPr lang="pt-BR" dirty="0" smtClean="0">
                <a:latin typeface="Comic Sans MS" panose="030F0702030302020204" pitchFamily="66" charset="0"/>
              </a:rPr>
              <a:t>, 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Strawberry Smoothie Cup Clip Art at Clker.com - vector clip art ..."/>
          <p:cNvSpPr>
            <a:spLocks noChangeAspect="1" noChangeArrowheads="1"/>
          </p:cNvSpPr>
          <p:nvPr/>
        </p:nvSpPr>
        <p:spPr bwMode="auto">
          <a:xfrm>
            <a:off x="155575" y="4756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Strawberry Smoothie Cup Clip Art at Clker.com - vector clip art ..."/>
          <p:cNvSpPr>
            <a:spLocks noChangeAspect="1" noChangeArrowheads="1"/>
          </p:cNvSpPr>
          <p:nvPr/>
        </p:nvSpPr>
        <p:spPr bwMode="auto">
          <a:xfrm>
            <a:off x="307975" y="4756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>
            <a:off x="4567237" y="2726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4" descr="Strawberry Smoothie Cup Clip Art at Clker.com - vector clip art ..."/>
          <p:cNvSpPr>
            <a:spLocks noChangeAspect="1" noChangeArrowheads="1"/>
          </p:cNvSpPr>
          <p:nvPr/>
        </p:nvSpPr>
        <p:spPr bwMode="auto">
          <a:xfrm>
            <a:off x="5427038" y="4756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4884585" y="436574"/>
            <a:ext cx="439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recibimos</a:t>
            </a:r>
            <a:r>
              <a:rPr lang="pt-BR" dirty="0" smtClean="0">
                <a:latin typeface="Comic Sans MS" panose="030F0702030302020204" pitchFamily="66" charset="0"/>
              </a:rPr>
              <a:t> flores o </a:t>
            </a:r>
            <a:r>
              <a:rPr lang="pt-BR" dirty="0" err="1" smtClean="0">
                <a:latin typeface="Comic Sans MS" panose="030F0702030302020204" pitchFamily="66" charset="0"/>
              </a:rPr>
              <a:t>un</a:t>
            </a:r>
            <a:r>
              <a:rPr lang="pt-BR" dirty="0" smtClean="0">
                <a:latin typeface="Comic Sans MS" panose="030F0702030302020204" pitchFamily="66" charset="0"/>
              </a:rPr>
              <a:t> regalo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49758" y="4457084"/>
            <a:ext cx="331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Sentimos ganas de 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40742" y="494776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218022" y="494776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5320460" y="4457084"/>
            <a:ext cx="331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Nos sentimos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5" y="1259216"/>
            <a:ext cx="4004665" cy="28314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07" y="1259217"/>
            <a:ext cx="3891922" cy="27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-111733" y="396226"/>
            <a:ext cx="439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la</a:t>
            </a:r>
            <a:r>
              <a:rPr lang="pt-BR" dirty="0" smtClean="0">
                <a:latin typeface="Comic Sans MS" panose="030F0702030302020204" pitchFamily="66" charset="0"/>
              </a:rPr>
              <a:t> gente </a:t>
            </a:r>
            <a:r>
              <a:rPr lang="pt-BR" dirty="0" err="1" smtClean="0">
                <a:latin typeface="Comic Sans MS" panose="030F0702030302020204" pitchFamily="66" charset="0"/>
              </a:rPr>
              <a:t>hace</a:t>
            </a:r>
            <a:r>
              <a:rPr lang="pt-BR" dirty="0" smtClean="0">
                <a:latin typeface="Comic Sans MS" panose="030F0702030302020204" pitchFamily="66" charset="0"/>
              </a:rPr>
              <a:t> algo mal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Strawberry Smoothie Cup Clip Art at Clker.com - vector clip 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Strawberry Smoothie Cup Clip Art at Clker.com - vector clip ar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>
            <a:off x="4567237" y="2726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4" descr="Strawberry Smoothie Cup Clip Art at Clker.com - vector clip art ..."/>
          <p:cNvSpPr>
            <a:spLocks noChangeAspect="1" noChangeArrowheads="1"/>
          </p:cNvSpPr>
          <p:nvPr/>
        </p:nvSpPr>
        <p:spPr bwMode="auto">
          <a:xfrm>
            <a:off x="5427038" y="3798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5138808" y="396226"/>
            <a:ext cx="439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todo está tranquilo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9758" y="4457084"/>
            <a:ext cx="331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n</a:t>
            </a:r>
            <a:r>
              <a:rPr lang="pt-BR" dirty="0" smtClean="0">
                <a:latin typeface="Comic Sans MS" panose="030F0702030302020204" pitchFamily="66" charset="0"/>
              </a:rPr>
              <a:t>os  sentimos 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240742" y="494776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218022" y="494776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320460" y="4457084"/>
            <a:ext cx="331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n</a:t>
            </a:r>
            <a:r>
              <a:rPr lang="pt-BR" dirty="0" smtClean="0">
                <a:latin typeface="Comic Sans MS" panose="030F0702030302020204" pitchFamily="66" charset="0"/>
              </a:rPr>
              <a:t>os  sentimos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06" y="1270715"/>
            <a:ext cx="4015190" cy="283886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7" y="1269743"/>
            <a:ext cx="4016565" cy="28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-100904" y="531345"/>
            <a:ext cx="439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la</a:t>
            </a:r>
            <a:r>
              <a:rPr lang="pt-BR" dirty="0" smtClean="0">
                <a:latin typeface="Comic Sans MS" panose="030F0702030302020204" pitchFamily="66" charset="0"/>
              </a:rPr>
              <a:t> gente </a:t>
            </a:r>
            <a:r>
              <a:rPr lang="pt-BR" dirty="0" err="1" smtClean="0">
                <a:latin typeface="Comic Sans MS" panose="030F0702030302020204" pitchFamily="66" charset="0"/>
              </a:rPr>
              <a:t>hace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dirty="0" err="1" smtClean="0">
                <a:latin typeface="Comic Sans MS" panose="030F0702030302020204" pitchFamily="66" charset="0"/>
              </a:rPr>
              <a:t>ruido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Strawberry Smoothie Cup Clip Art at Clker.com - vector clip art ..."/>
          <p:cNvSpPr>
            <a:spLocks noChangeAspect="1" noChangeArrowheads="1"/>
          </p:cNvSpPr>
          <p:nvPr/>
        </p:nvSpPr>
        <p:spPr bwMode="auto">
          <a:xfrm>
            <a:off x="147366" y="344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Strawberry Smoothie Cup Clip Art at Clker.com - vector clip art ..."/>
          <p:cNvSpPr>
            <a:spLocks noChangeAspect="1" noChangeArrowheads="1"/>
          </p:cNvSpPr>
          <p:nvPr/>
        </p:nvSpPr>
        <p:spPr bwMode="auto">
          <a:xfrm>
            <a:off x="299766" y="1868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>
            <a:off x="4567237" y="2726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4" descr="Strawberry Smoothie Cup Clip Art at Clker.com - vector clip art ..."/>
          <p:cNvSpPr>
            <a:spLocks noChangeAspect="1" noChangeArrowheads="1"/>
          </p:cNvSpPr>
          <p:nvPr/>
        </p:nvSpPr>
        <p:spPr bwMode="auto">
          <a:xfrm>
            <a:off x="5560364" y="1355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4906383" y="662793"/>
            <a:ext cx="439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Comic Sans MS" panose="030F0702030302020204" pitchFamily="66" charset="0"/>
              </a:rPr>
              <a:t>Cuando</a:t>
            </a:r>
            <a:r>
              <a:rPr lang="pt-BR" dirty="0" smtClean="0">
                <a:latin typeface="Comic Sans MS" panose="030F0702030302020204" pitchFamily="66" charset="0"/>
              </a:rPr>
              <a:t> nos </a:t>
            </a:r>
            <a:r>
              <a:rPr lang="pt-BR" dirty="0" err="1" smtClean="0">
                <a:latin typeface="Comic Sans MS" panose="030F0702030302020204" pitchFamily="66" charset="0"/>
              </a:rPr>
              <a:t>molestan</a:t>
            </a:r>
            <a:r>
              <a:rPr lang="pt-BR" dirty="0" smtClean="0">
                <a:latin typeface="Comic Sans MS" panose="030F0702030302020204" pitchFamily="66" charset="0"/>
              </a:rPr>
              <a:t>,  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49758" y="4457084"/>
            <a:ext cx="331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Nos sentimos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240742" y="494776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218022" y="4947768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320460" y="4457084"/>
            <a:ext cx="331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Nos sentimos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7" y="1307942"/>
            <a:ext cx="3943326" cy="27880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41" y="1291943"/>
            <a:ext cx="3965954" cy="28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/>
          <p:nvPr/>
        </p:nvCxnSpPr>
        <p:spPr>
          <a:xfrm>
            <a:off x="4567237" y="2726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7236296" y="185565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236296" y="1878100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236296" y="3570635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236296" y="5263170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292080" y="185565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292080" y="1878100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292080" y="3570635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292080" y="5263170"/>
            <a:ext cx="1728192" cy="154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92</Words>
  <Application>Microsoft Office PowerPoint</Application>
  <PresentationFormat>Presentación en pantalla (4:3)</PresentationFormat>
  <Paragraphs>32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 de Windows</cp:lastModifiedBy>
  <cp:revision>98</cp:revision>
  <cp:lastPrinted>2020-07-03T19:55:50Z</cp:lastPrinted>
  <dcterms:created xsi:type="dcterms:W3CDTF">2020-04-21T02:28:00Z</dcterms:created>
  <dcterms:modified xsi:type="dcterms:W3CDTF">2021-11-26T13:10:43Z</dcterms:modified>
</cp:coreProperties>
</file>