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EB34E-7384-4694-ACC9-63E3020231FC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863A6-5419-426B-B71D-92BE47F6B3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50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156" y="404660"/>
            <a:ext cx="4032885" cy="6049010"/>
          </a:xfrm>
          <a:custGeom>
            <a:avLst/>
            <a:gdLst/>
            <a:ahLst/>
            <a:cxnLst/>
            <a:rect l="l" t="t" r="r" b="b"/>
            <a:pathLst>
              <a:path w="4032885" h="6049010">
                <a:moveTo>
                  <a:pt x="0" y="0"/>
                </a:moveTo>
                <a:lnTo>
                  <a:pt x="4032453" y="0"/>
                </a:lnTo>
                <a:lnTo>
                  <a:pt x="4032453" y="6048667"/>
                </a:lnTo>
                <a:lnTo>
                  <a:pt x="0" y="6048667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67237" y="2726"/>
            <a:ext cx="0" cy="6855459"/>
          </a:xfrm>
          <a:custGeom>
            <a:avLst/>
            <a:gdLst/>
            <a:ahLst/>
            <a:cxnLst/>
            <a:rect l="l" t="t" r="r" b="b"/>
            <a:pathLst>
              <a:path h="6855459">
                <a:moveTo>
                  <a:pt x="0" y="0"/>
                </a:moveTo>
                <a:lnTo>
                  <a:pt x="0" y="6855273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6843" y="1874756"/>
            <a:ext cx="3350313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5591" y="6194754"/>
            <a:ext cx="12249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5" dirty="0">
                <a:latin typeface="Calibri"/>
                <a:cs typeface="Calibri"/>
              </a:rPr>
              <a:t>MA</a:t>
            </a:r>
            <a:r>
              <a:rPr sz="800" spc="0" dirty="0">
                <a:latin typeface="Calibri"/>
                <a:cs typeface="Calibri"/>
              </a:rPr>
              <a:t>T</a:t>
            </a:r>
            <a:r>
              <a:rPr sz="800" spc="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R</a:t>
            </a:r>
            <a:r>
              <a:rPr sz="800" spc="-10" dirty="0">
                <a:latin typeface="Calibri"/>
                <a:cs typeface="Calibri"/>
              </a:rPr>
              <a:t>IAI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P</a:t>
            </a:r>
            <a:r>
              <a:rPr sz="800" spc="10" dirty="0">
                <a:latin typeface="Calibri"/>
                <a:cs typeface="Calibri"/>
              </a:rPr>
              <a:t>T</a:t>
            </a:r>
            <a:r>
              <a:rPr sz="800" spc="-10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FA</a:t>
            </a:r>
            <a:r>
              <a:rPr sz="800" spc="-5" dirty="0">
                <a:latin typeface="Calibri"/>
                <a:cs typeface="Calibri"/>
              </a:rPr>
              <a:t>BI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55236" y="3555271"/>
            <a:ext cx="1499784" cy="1499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5" y="3801058"/>
            <a:ext cx="1136857" cy="1136857"/>
          </a:xfrm>
          <a:prstGeom prst="rect">
            <a:avLst/>
          </a:prstGeom>
        </p:spPr>
      </p:pic>
      <p:sp>
        <p:nvSpPr>
          <p:cNvPr id="29" name="Elipse 28"/>
          <p:cNvSpPr/>
          <p:nvPr/>
        </p:nvSpPr>
        <p:spPr>
          <a:xfrm>
            <a:off x="8530730" y="1298740"/>
            <a:ext cx="480703" cy="3398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8748691" y="1612599"/>
            <a:ext cx="160601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14" y="575954"/>
            <a:ext cx="1163050" cy="116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54" y="2175950"/>
            <a:ext cx="1211847" cy="121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63" y="1903885"/>
            <a:ext cx="1614057" cy="161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68" y="258785"/>
            <a:ext cx="1681020" cy="168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6" y="1391704"/>
            <a:ext cx="2218419" cy="156849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0" y="2989454"/>
            <a:ext cx="2219986" cy="1569600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7" y="4619497"/>
            <a:ext cx="2219988" cy="1569600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5004048" y="227428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6783188" y="227428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5004048" y="1845156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6783188" y="1845156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5004048" y="3447152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783188" y="3447152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5004048" y="5064880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6783188" y="5064880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5035367" y="180661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omic Sans MS" panose="030F0702030302020204" pitchFamily="66" charset="0"/>
              </a:rPr>
              <a:t>t</a:t>
            </a:r>
            <a:r>
              <a:rPr lang="pt-BR" dirty="0" smtClean="0">
                <a:latin typeface="Comic Sans MS" panose="030F0702030302020204" pitchFamily="66" charset="0"/>
              </a:rPr>
              <a:t>ristes.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6847928" y="180661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enfadados.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993182" y="3447829"/>
            <a:ext cx="181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nerviosos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6841032" y="343172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confundidos.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015218" y="20662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asustados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6759143" y="20662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felices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868866" y="502717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Orgullosos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038988" y="502717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Aburridos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58" name="object 23"/>
          <p:cNvSpPr/>
          <p:nvPr/>
        </p:nvSpPr>
        <p:spPr>
          <a:xfrm>
            <a:off x="5102164" y="5211841"/>
            <a:ext cx="1427026" cy="14270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0"/>
          <p:cNvSpPr/>
          <p:nvPr/>
        </p:nvSpPr>
        <p:spPr>
          <a:xfrm>
            <a:off x="7068439" y="5292331"/>
            <a:ext cx="1266050" cy="12660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Retângulo 59"/>
          <p:cNvSpPr/>
          <p:nvPr/>
        </p:nvSpPr>
        <p:spPr>
          <a:xfrm>
            <a:off x="450925" y="450930"/>
            <a:ext cx="3342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Sentimentos  </a:t>
            </a:r>
            <a:r>
              <a:rPr lang="pt-BR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96" y="6539881"/>
            <a:ext cx="1338671" cy="3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567237" y="2726"/>
            <a:ext cx="0" cy="6855459"/>
          </a:xfrm>
          <a:custGeom>
            <a:avLst/>
            <a:gdLst/>
            <a:ahLst/>
            <a:cxnLst/>
            <a:rect l="l" t="t" r="r" b="b"/>
            <a:pathLst>
              <a:path h="6855459">
                <a:moveTo>
                  <a:pt x="0" y="0"/>
                </a:moveTo>
                <a:lnTo>
                  <a:pt x="0" y="6855273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0739" y="4947767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8021" y="4947767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CaixaDeTexto 20"/>
          <p:cNvSpPr txBox="1"/>
          <p:nvPr/>
        </p:nvSpPr>
        <p:spPr>
          <a:xfrm>
            <a:off x="152399" y="477554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algo se pega </a:t>
            </a:r>
            <a:r>
              <a:rPr lang="pt-BR" dirty="0" err="1" smtClean="0">
                <a:latin typeface="Comic Sans MS" panose="030F0702030302020204" pitchFamily="66" charset="0"/>
              </a:rPr>
              <a:t>fuego</a:t>
            </a:r>
            <a:r>
              <a:rPr lang="pt-BR" dirty="0" smtClean="0">
                <a:latin typeface="Comic Sans MS" panose="030F0702030302020204" pitchFamily="66" charset="0"/>
              </a:rPr>
              <a:t>,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52399" y="4467556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Nos sentimos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880675" y="447553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recibimos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ayuda</a:t>
            </a:r>
            <a:r>
              <a:rPr lang="pt-BR" dirty="0" smtClean="0">
                <a:latin typeface="Comic Sans MS" panose="030F0702030302020204" pitchFamily="66" charset="0"/>
              </a:rPr>
              <a:t>,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986756" y="4435290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Nos sentimos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3885"/>
            <a:ext cx="3790432" cy="2679954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56" y="1053266"/>
            <a:ext cx="3990194" cy="2821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7237" y="2726"/>
            <a:ext cx="0" cy="6855459"/>
          </a:xfrm>
          <a:custGeom>
            <a:avLst/>
            <a:gdLst/>
            <a:ahLst/>
            <a:cxnLst/>
            <a:rect l="l" t="t" r="r" b="b"/>
            <a:pathLst>
              <a:path h="6855459">
                <a:moveTo>
                  <a:pt x="0" y="0"/>
                </a:moveTo>
                <a:lnTo>
                  <a:pt x="0" y="6855273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9606" y="4525221"/>
            <a:ext cx="169658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</a:tabLst>
            </a:pPr>
            <a:r>
              <a:rPr lang="pt-BR" sz="1800" spc="-20" dirty="0" smtClean="0">
                <a:latin typeface="Comic Sans MS"/>
                <a:cs typeface="Comic Sans MS"/>
              </a:rPr>
              <a:t>Nos sentimos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0739" y="4947767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8021" y="4947767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30088" y="4525222"/>
            <a:ext cx="141640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</a:tabLst>
            </a:pPr>
            <a:r>
              <a:rPr lang="pt-BR" sz="1800" spc="-20" dirty="0" smtClean="0">
                <a:latin typeface="Comic Sans MS"/>
                <a:cs typeface="Comic Sans MS"/>
              </a:rPr>
              <a:t>Nos sentimos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7" y="1066799"/>
            <a:ext cx="4033127" cy="2851547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52399" y="477554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pasa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un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accidente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953001" y="526814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alguien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hace</a:t>
            </a:r>
            <a:r>
              <a:rPr lang="pt-BR" dirty="0" smtClean="0">
                <a:latin typeface="Comic Sans MS" panose="030F0702030302020204" pitchFamily="66" charset="0"/>
              </a:rPr>
              <a:t> algo mal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12" y="1014293"/>
            <a:ext cx="3956588" cy="279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567237" y="2726"/>
            <a:ext cx="0" cy="6855459"/>
          </a:xfrm>
          <a:custGeom>
            <a:avLst/>
            <a:gdLst/>
            <a:ahLst/>
            <a:cxnLst/>
            <a:rect l="l" t="t" r="r" b="b"/>
            <a:pathLst>
              <a:path h="6855459">
                <a:moveTo>
                  <a:pt x="0" y="0"/>
                </a:moveTo>
                <a:lnTo>
                  <a:pt x="0" y="6855273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0739" y="4947767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18021" y="4947767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7" y="1342150"/>
            <a:ext cx="4190999" cy="296316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52399" y="477554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la</a:t>
            </a:r>
            <a:r>
              <a:rPr lang="pt-BR" dirty="0" err="1" smtClean="0">
                <a:latin typeface="Comic Sans MS" panose="030F0702030302020204" pitchFamily="66" charset="0"/>
              </a:rPr>
              <a:t>s</a:t>
            </a:r>
            <a:r>
              <a:rPr lang="pt-BR" dirty="0" smtClean="0">
                <a:latin typeface="Comic Sans MS" panose="030F0702030302020204" pitchFamily="66" charset="0"/>
              </a:rPr>
              <a:t> personas </a:t>
            </a:r>
            <a:r>
              <a:rPr lang="pt-BR" dirty="0" err="1" smtClean="0">
                <a:latin typeface="Comic Sans MS" panose="030F0702030302020204" pitchFamily="66" charset="0"/>
              </a:rPr>
              <a:t>discuten</a:t>
            </a:r>
            <a:r>
              <a:rPr lang="pt-BR" dirty="0" smtClean="0">
                <a:latin typeface="Comic Sans MS" panose="030F0702030302020204" pitchFamily="66" charset="0"/>
              </a:rPr>
              <a:t> o </a:t>
            </a:r>
            <a:r>
              <a:rPr lang="pt-BR" dirty="0" err="1" smtClean="0">
                <a:latin typeface="Comic Sans MS" panose="030F0702030302020204" pitchFamily="66" charset="0"/>
              </a:rPr>
              <a:t>pelean</a:t>
            </a:r>
            <a:r>
              <a:rPr lang="pt-BR" dirty="0" smtClean="0">
                <a:latin typeface="Comic Sans MS" panose="030F0702030302020204" pitchFamily="66" charset="0"/>
              </a:rPr>
              <a:t>,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52399" y="4467556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Nos sentimos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62" y="1342150"/>
            <a:ext cx="4095474" cy="28956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817711" y="462521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nos </a:t>
            </a:r>
            <a:r>
              <a:rPr lang="pt-BR" dirty="0" err="1" smtClean="0">
                <a:latin typeface="Comic Sans MS" panose="030F0702030302020204" pitchFamily="66" charset="0"/>
              </a:rPr>
              <a:t>hacen</a:t>
            </a:r>
            <a:r>
              <a:rPr lang="pt-BR" dirty="0" smtClean="0">
                <a:latin typeface="Comic Sans MS" panose="030F0702030302020204" pitchFamily="66" charset="0"/>
              </a:rPr>
              <a:t> una </a:t>
            </a:r>
            <a:r>
              <a:rPr lang="pt-BR" dirty="0" err="1" smtClean="0">
                <a:latin typeface="Comic Sans MS" panose="030F0702030302020204" pitchFamily="66" charset="0"/>
              </a:rPr>
              <a:t>prueba</a:t>
            </a:r>
            <a:r>
              <a:rPr lang="pt-BR" dirty="0" smtClean="0">
                <a:latin typeface="Comic Sans MS" panose="030F0702030302020204" pitchFamily="66" charset="0"/>
              </a:rPr>
              <a:t> médica y no nos </a:t>
            </a:r>
            <a:r>
              <a:rPr lang="pt-BR" dirty="0" err="1" smtClean="0">
                <a:latin typeface="Comic Sans MS" panose="030F0702030302020204" pitchFamily="66" charset="0"/>
              </a:rPr>
              <a:t>explican</a:t>
            </a:r>
            <a:r>
              <a:rPr lang="pt-BR" dirty="0" smtClean="0">
                <a:latin typeface="Comic Sans MS" panose="030F0702030302020204" pitchFamily="66" charset="0"/>
              </a:rPr>
              <a:t> para que </a:t>
            </a:r>
            <a:r>
              <a:rPr lang="pt-BR" dirty="0" err="1" smtClean="0">
                <a:latin typeface="Comic Sans MS" panose="030F0702030302020204" pitchFamily="66" charset="0"/>
              </a:rPr>
              <a:t>sirve</a:t>
            </a:r>
            <a:r>
              <a:rPr lang="pt-BR" dirty="0" smtClean="0">
                <a:latin typeface="Comic Sans MS" panose="030F0702030302020204" pitchFamily="66" charset="0"/>
              </a:rPr>
              <a:t>,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7914409" y="1377267"/>
            <a:ext cx="838200" cy="6858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bject 19"/>
          <p:cNvSpPr/>
          <p:nvPr/>
        </p:nvSpPr>
        <p:spPr>
          <a:xfrm>
            <a:off x="8039317" y="1418601"/>
            <a:ext cx="588383" cy="603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Elipse 21"/>
          <p:cNvSpPr/>
          <p:nvPr/>
        </p:nvSpPr>
        <p:spPr>
          <a:xfrm>
            <a:off x="8066809" y="2063095"/>
            <a:ext cx="162791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4817710" y="4481083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Nos sentimos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567237" y="2726"/>
            <a:ext cx="0" cy="6855459"/>
          </a:xfrm>
          <a:custGeom>
            <a:avLst/>
            <a:gdLst/>
            <a:ahLst/>
            <a:cxnLst/>
            <a:rect l="l" t="t" r="r" b="b"/>
            <a:pathLst>
              <a:path h="6855459">
                <a:moveTo>
                  <a:pt x="0" y="0"/>
                </a:moveTo>
                <a:lnTo>
                  <a:pt x="0" y="6855273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71600" y="4525222"/>
            <a:ext cx="154485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</a:tabLst>
            </a:pPr>
            <a:r>
              <a:rPr lang="pt-BR" sz="1800" spc="-20" dirty="0" smtClean="0">
                <a:latin typeface="Comic Sans MS"/>
                <a:cs typeface="Comic Sans MS"/>
              </a:rPr>
              <a:t>Nos sentimos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40739" y="4947767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8021" y="4947767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54226" y="4525221"/>
            <a:ext cx="15471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</a:tabLst>
            </a:pPr>
            <a:r>
              <a:rPr lang="pt-BR" sz="1800" spc="-20" dirty="0" smtClean="0">
                <a:latin typeface="Comic Sans MS"/>
                <a:cs typeface="Comic Sans MS"/>
              </a:rPr>
              <a:t>Nos sentimos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18300"/>
            <a:ext cx="3950640" cy="279322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953001" y="526814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recibimos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un</a:t>
            </a:r>
            <a:r>
              <a:rPr lang="pt-BR" dirty="0" smtClean="0">
                <a:latin typeface="Comic Sans MS" panose="030F0702030302020204" pitchFamily="66" charset="0"/>
              </a:rPr>
              <a:t> elogio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" y="1304334"/>
            <a:ext cx="4038600" cy="2855417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6172" y="542207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no </a:t>
            </a:r>
            <a:r>
              <a:rPr lang="pt-BR" dirty="0" err="1" smtClean="0">
                <a:latin typeface="Comic Sans MS" panose="030F0702030302020204" pitchFamily="66" charset="0"/>
              </a:rPr>
              <a:t>tenemos</a:t>
            </a:r>
            <a:r>
              <a:rPr lang="pt-BR" dirty="0" smtClean="0">
                <a:latin typeface="Comic Sans MS" panose="030F0702030302020204" pitchFamily="66" charset="0"/>
              </a:rPr>
              <a:t> nada que </a:t>
            </a:r>
            <a:r>
              <a:rPr lang="pt-BR" dirty="0" err="1" smtClean="0">
                <a:latin typeface="Comic Sans MS" panose="030F0702030302020204" pitchFamily="66" charset="0"/>
              </a:rPr>
              <a:t>hacer</a:t>
            </a:r>
            <a:r>
              <a:rPr lang="pt-BR" dirty="0" smtClean="0">
                <a:latin typeface="Comic Sans MS" panose="030F0702030302020204" pitchFamily="66" charset="0"/>
              </a:rPr>
              <a:t>,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7237" y="2726"/>
            <a:ext cx="0" cy="6855459"/>
          </a:xfrm>
          <a:custGeom>
            <a:avLst/>
            <a:gdLst/>
            <a:ahLst/>
            <a:cxnLst/>
            <a:rect l="l" t="t" r="r" b="b"/>
            <a:pathLst>
              <a:path h="6855459">
                <a:moveTo>
                  <a:pt x="0" y="0"/>
                </a:moveTo>
                <a:lnTo>
                  <a:pt x="0" y="6855273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294" y="185559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294" y="1878101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6294" y="3570630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6294" y="5263172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59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2077" y="185559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2077" y="1878101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77" y="3570630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60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2077" y="5263172"/>
            <a:ext cx="1728470" cy="1546860"/>
          </a:xfrm>
          <a:custGeom>
            <a:avLst/>
            <a:gdLst/>
            <a:ahLst/>
            <a:cxnLst/>
            <a:rect l="l" t="t" r="r" b="b"/>
            <a:pathLst>
              <a:path w="1728470" h="1546859">
                <a:moveTo>
                  <a:pt x="0" y="0"/>
                </a:moveTo>
                <a:lnTo>
                  <a:pt x="1728190" y="0"/>
                </a:lnTo>
                <a:lnTo>
                  <a:pt x="1728190" y="1546390"/>
                </a:lnTo>
                <a:lnTo>
                  <a:pt x="0" y="15463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88</Words>
  <Application>Microsoft Office PowerPoint</Application>
  <PresentationFormat>Presentación en pantalla (4:3)</PresentationFormat>
  <Paragraphs>26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Calibri</vt:lpstr>
      <vt:lpstr>Comic Sans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 de Windows</cp:lastModifiedBy>
  <cp:revision>11</cp:revision>
  <dcterms:created xsi:type="dcterms:W3CDTF">2021-11-25T07:57:46Z</dcterms:created>
  <dcterms:modified xsi:type="dcterms:W3CDTF">2021-11-26T13:04:00Z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2020-08-13T00:00:00Z</vt:filetime>
  </property>
  <property fmtid="{D5CDD505-2E9C-101B-9397-08002B2CF9AE}" pid="3" name="LastSaved">
    <vt:filetime>2021-11-25T00:00:00Z</vt:filetime>
  </property>
</Properties>
</file>