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74" r:id="rId5"/>
    <p:sldId id="275" r:id="rId6"/>
    <p:sldId id="270" r:id="rId7"/>
    <p:sldId id="271" r:id="rId8"/>
    <p:sldId id="276" r:id="rId9"/>
    <p:sldId id="258" r:id="rId10"/>
    <p:sldId id="277" r:id="rId11"/>
    <p:sldId id="259" r:id="rId12"/>
    <p:sldId id="278" r:id="rId13"/>
    <p:sldId id="260" r:id="rId14"/>
    <p:sldId id="279" r:id="rId15"/>
    <p:sldId id="261" r:id="rId16"/>
    <p:sldId id="280" r:id="rId17"/>
    <p:sldId id="262" r:id="rId18"/>
    <p:sldId id="281" r:id="rId19"/>
    <p:sldId id="263" r:id="rId20"/>
    <p:sldId id="282" r:id="rId21"/>
    <p:sldId id="264" r:id="rId22"/>
    <p:sldId id="283" r:id="rId23"/>
    <p:sldId id="265" r:id="rId24"/>
    <p:sldId id="284" r:id="rId25"/>
    <p:sldId id="266" r:id="rId26"/>
    <p:sldId id="285" r:id="rId27"/>
    <p:sldId id="286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w+dmyq6iGKeTj6ZLDyhKXg==" hashData="OToKS6WqUJX0l4jVrk2Czr4IYCs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7" autoAdjust="0"/>
    <p:restoredTop sz="94660"/>
  </p:normalViewPr>
  <p:slideViewPr>
    <p:cSldViewPr>
      <p:cViewPr>
        <p:scale>
          <a:sx n="84" d="100"/>
          <a:sy n="84" d="100"/>
        </p:scale>
        <p:origin x="-1080" y="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55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9817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29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17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1610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504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9297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296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9706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6207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913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CDCF8-7C32-4B9B-8FFA-8AB2BDC61560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C9C1E-8533-400A-9FEB-BC94CAB988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79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iembraestrellas.blogspot.com.es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yvisual.org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hyperlink" Target="http://arasaac.org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02507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32542"/>
            <a:ext cx="17907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448" y="1772816"/>
            <a:ext cx="18288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366783" y="578682"/>
            <a:ext cx="59820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3"/>
                </a:solidFill>
                <a:latin typeface="Arial Black" panose="020B0A04020102020204" pitchFamily="34" charset="0"/>
              </a:rPr>
              <a:t>LOS ANIMALES</a:t>
            </a:r>
            <a:endParaRPr lang="es-ES" sz="5400" b="1" cap="none" spc="0" dirty="0">
              <a:ln/>
              <a:solidFill>
                <a:schemeClr val="accent3"/>
              </a:solidFill>
              <a:effectLst/>
              <a:latin typeface="Arial Black" panose="020B0A04020102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82889" y="3686470"/>
            <a:ext cx="56298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3"/>
                </a:solidFill>
                <a:latin typeface="Arial Black" panose="020B0A04020102020204" pitchFamily="34" charset="0"/>
              </a:rPr>
              <a:t>¿Dónde viven?</a:t>
            </a:r>
            <a:endParaRPr lang="es-ES" sz="5400" b="1" cap="none" spc="0" dirty="0">
              <a:ln/>
              <a:solidFill>
                <a:schemeClr val="accent3"/>
              </a:solidFill>
              <a:effectLst/>
              <a:latin typeface="Arial Black" panose="020B0A04020102020204" pitchFamily="34" charset="0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60" y="4653136"/>
            <a:ext cx="65754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2504370" y="6165304"/>
            <a:ext cx="431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http://siembraestrellas.blogspot.com.es/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420" y="2253465"/>
            <a:ext cx="1054297" cy="901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8240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3722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 descr="23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66912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448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630555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231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657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3337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85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59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37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630555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7888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379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30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2666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657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85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59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357376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30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41639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9738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"/>
          <a:stretch/>
        </p:blipFill>
        <p:spPr bwMode="auto">
          <a:xfrm>
            <a:off x="1390650" y="1196753"/>
            <a:ext cx="63627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2666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59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292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602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37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"/>
          <a:stretch/>
        </p:blipFill>
        <p:spPr bwMode="auto">
          <a:xfrm>
            <a:off x="1390650" y="1196753"/>
            <a:ext cx="63627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4" descr="266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60191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250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" b="2548"/>
          <a:stretch/>
        </p:blipFill>
        <p:spPr bwMode="auto">
          <a:xfrm>
            <a:off x="1547664" y="1314451"/>
            <a:ext cx="6400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2666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904" y="4221088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602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104" y="4221088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226272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826" y="4221088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" b="2548"/>
          <a:stretch/>
        </p:blipFill>
        <p:spPr bwMode="auto">
          <a:xfrm>
            <a:off x="1547664" y="1314451"/>
            <a:ext cx="6400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4" descr="266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28751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0715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739" y="1772816"/>
            <a:ext cx="64103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3385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876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292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37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Resultado de imagen de SOY VISU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7" descr="Resultado de imagen de SOY VISUA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9" descr="Resultado de imagen de SOY VISUAL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11" descr="Resultado de imagen de SOY VISUAL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3" descr="Resultado de imagen de SOY VISUAL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15" descr="Resultado de imagen de SOY VISUAL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412776"/>
            <a:ext cx="3755371" cy="356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1069975" y="5733256"/>
            <a:ext cx="278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http://www.soyvisual.org/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292080" y="5705977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http://arasaac.org/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5" name="Picture 21" descr="Resultado de imagen de logo arasaa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746" y="1532040"/>
            <a:ext cx="4710624" cy="332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541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739" y="1772816"/>
            <a:ext cx="64103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3" descr="33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574" y="1906166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732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16832"/>
            <a:ext cx="64198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231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657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3337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85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59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16832"/>
            <a:ext cx="64198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5" descr="33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574" y="2064469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8245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63912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2925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602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953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37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63912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6" descr="29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16832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690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3"/>
          <a:stretch/>
        </p:blipFill>
        <p:spPr bwMode="auto">
          <a:xfrm>
            <a:off x="1115616" y="1881188"/>
            <a:ext cx="6534150" cy="1563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292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6022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953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3"/>
          <a:stretch/>
        </p:blipFill>
        <p:spPr bwMode="auto">
          <a:xfrm>
            <a:off x="1115616" y="1881188"/>
            <a:ext cx="6534150" cy="1563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3" descr="60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292" y="1953689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02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0" name="Picture 2" descr="http://arasaac.org/classes/img/thumbnail.php?i=c2l6ZT0zMDAmcnV0YT0uLi8uLi9yZXBvc2l0b3Jpby9vcmlnaW5hbGVzLzI4NDI5LnBuZw=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400" y="2843684"/>
            <a:ext cx="3298800" cy="329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356839" y="1340768"/>
            <a:ext cx="4134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3"/>
                </a:solidFill>
                <a:latin typeface="Arial Black" panose="020B0A04020102020204" pitchFamily="34" charset="0"/>
              </a:rPr>
              <a:t>SE ACABÓ</a:t>
            </a:r>
            <a:endParaRPr lang="es-ES" sz="5400" b="1" cap="none" spc="0" dirty="0">
              <a:ln/>
              <a:solidFill>
                <a:schemeClr val="accent3"/>
              </a:solidFill>
              <a:effectLst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8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587"/>
          <a:stretch/>
        </p:blipFill>
        <p:spPr bwMode="auto">
          <a:xfrm>
            <a:off x="1333500" y="1340769"/>
            <a:ext cx="64770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3385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876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292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995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587"/>
          <a:stretch/>
        </p:blipFill>
        <p:spPr bwMode="auto">
          <a:xfrm>
            <a:off x="1333500" y="1340769"/>
            <a:ext cx="64770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50420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507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8" y="1700808"/>
            <a:ext cx="64103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338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2925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602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3194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8775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8" y="1700808"/>
            <a:ext cx="64103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6" descr="29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3892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1"/>
          <a:stretch/>
        </p:blipFill>
        <p:spPr bwMode="auto">
          <a:xfrm>
            <a:off x="1409700" y="1772816"/>
            <a:ext cx="63246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3385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403948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2925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688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36510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37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1"/>
          <a:stretch/>
        </p:blipFill>
        <p:spPr bwMode="auto">
          <a:xfrm>
            <a:off x="1409700" y="1772816"/>
            <a:ext cx="63246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788024" y="3933056"/>
            <a:ext cx="1800200" cy="16561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3" descr="33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900250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986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320"/>
            <a:ext cx="7315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3722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2317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2666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657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3337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85" y="429014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811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594" y="4319444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45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20</Words>
  <Application>Microsoft Office PowerPoint</Application>
  <PresentationFormat>Presentación en pantalla (4:3)</PresentationFormat>
  <Paragraphs>6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11</cp:revision>
  <dcterms:created xsi:type="dcterms:W3CDTF">2016-12-06T20:06:29Z</dcterms:created>
  <dcterms:modified xsi:type="dcterms:W3CDTF">2016-12-06T21:30:53Z</dcterms:modified>
</cp:coreProperties>
</file>