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5" r:id="rId4"/>
    <p:sldId id="309" r:id="rId5"/>
    <p:sldId id="306" r:id="rId6"/>
    <p:sldId id="310" r:id="rId7"/>
    <p:sldId id="308" r:id="rId8"/>
    <p:sldId id="311" r:id="rId9"/>
    <p:sldId id="307" r:id="rId10"/>
    <p:sldId id="258" r:id="rId11"/>
    <p:sldId id="312" r:id="rId12"/>
    <p:sldId id="267" r:id="rId13"/>
    <p:sldId id="313" r:id="rId14"/>
    <p:sldId id="314" r:id="rId15"/>
    <p:sldId id="315" r:id="rId16"/>
    <p:sldId id="268" r:id="rId17"/>
    <p:sldId id="316" r:id="rId18"/>
    <p:sldId id="269" r:id="rId19"/>
    <p:sldId id="317" r:id="rId20"/>
    <p:sldId id="270" r:id="rId21"/>
    <p:sldId id="318" r:id="rId22"/>
    <p:sldId id="272" r:id="rId23"/>
    <p:sldId id="319" r:id="rId24"/>
    <p:sldId id="271" r:id="rId25"/>
    <p:sldId id="320" r:id="rId26"/>
    <p:sldId id="273" r:id="rId27"/>
    <p:sldId id="321" r:id="rId28"/>
    <p:sldId id="274" r:id="rId29"/>
    <p:sldId id="322" r:id="rId30"/>
    <p:sldId id="277" r:id="rId31"/>
    <p:sldId id="257" r:id="rId32"/>
    <p:sldId id="323" r:id="rId33"/>
    <p:sldId id="288" r:id="rId34"/>
    <p:sldId id="324" r:id="rId35"/>
    <p:sldId id="284" r:id="rId36"/>
    <p:sldId id="325" r:id="rId37"/>
    <p:sldId id="285" r:id="rId38"/>
    <p:sldId id="326" r:id="rId39"/>
    <p:sldId id="286" r:id="rId40"/>
    <p:sldId id="327" r:id="rId41"/>
    <p:sldId id="287" r:id="rId42"/>
    <p:sldId id="328" r:id="rId43"/>
    <p:sldId id="290" r:id="rId44"/>
    <p:sldId id="329" r:id="rId45"/>
    <p:sldId id="289" r:id="rId46"/>
    <p:sldId id="330" r:id="rId47"/>
    <p:sldId id="276" r:id="rId48"/>
    <p:sldId id="291" r:id="rId49"/>
    <p:sldId id="331" r:id="rId50"/>
    <p:sldId id="261" r:id="rId51"/>
    <p:sldId id="332" r:id="rId52"/>
    <p:sldId id="292" r:id="rId53"/>
    <p:sldId id="333" r:id="rId54"/>
    <p:sldId id="293" r:id="rId55"/>
    <p:sldId id="347" r:id="rId56"/>
    <p:sldId id="279" r:id="rId57"/>
    <p:sldId id="294" r:id="rId58"/>
    <p:sldId id="334" r:id="rId59"/>
    <p:sldId id="262" r:id="rId60"/>
    <p:sldId id="335" r:id="rId61"/>
    <p:sldId id="295" r:id="rId62"/>
    <p:sldId id="336" r:id="rId63"/>
    <p:sldId id="296" r:id="rId64"/>
    <p:sldId id="337" r:id="rId65"/>
    <p:sldId id="297" r:id="rId66"/>
    <p:sldId id="339" r:id="rId67"/>
    <p:sldId id="278" r:id="rId68"/>
    <p:sldId id="263" r:id="rId69"/>
    <p:sldId id="338" r:id="rId70"/>
    <p:sldId id="298" r:id="rId71"/>
    <p:sldId id="340" r:id="rId72"/>
    <p:sldId id="299" r:id="rId73"/>
    <p:sldId id="341" r:id="rId74"/>
    <p:sldId id="300" r:id="rId75"/>
    <p:sldId id="342" r:id="rId76"/>
    <p:sldId id="301" r:id="rId77"/>
    <p:sldId id="343" r:id="rId78"/>
    <p:sldId id="302" r:id="rId79"/>
    <p:sldId id="344" r:id="rId80"/>
    <p:sldId id="303" r:id="rId81"/>
    <p:sldId id="345" r:id="rId82"/>
    <p:sldId id="304" r:id="rId83"/>
    <p:sldId id="346" r:id="rId84"/>
    <p:sldId id="259" r:id="rId8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FZzmMQhyaayrdlxurlVZw==" hashData="XXAO0oPIbtto3i6XyXjcYWLPhT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0765-5BD3-411A-8EB2-EA32EE6D481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9889-E414-40AA-9CA8-71927693A0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embraestrellas.blogspot.com.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5.gif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0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23.png"/><Relationship Id="rId7" Type="http://schemas.openxmlformats.org/officeDocument/2006/relationships/image" Target="../media/image5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10.png"/><Relationship Id="rId7" Type="http://schemas.openxmlformats.org/officeDocument/2006/relationships/image" Target="../media/image5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gif"/><Relationship Id="rId5" Type="http://schemas.openxmlformats.org/officeDocument/2006/relationships/image" Target="../media/image45.gif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gif"/><Relationship Id="rId5" Type="http://schemas.openxmlformats.org/officeDocument/2006/relationships/image" Target="../media/image56.gi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0.gi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gif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gif"/><Relationship Id="rId5" Type="http://schemas.openxmlformats.org/officeDocument/2006/relationships/image" Target="../media/image72.gif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gif"/><Relationship Id="rId5" Type="http://schemas.openxmlformats.org/officeDocument/2006/relationships/image" Target="../media/image76.gif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8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8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gif"/><Relationship Id="rId5" Type="http://schemas.openxmlformats.org/officeDocument/2006/relationships/image" Target="../media/image84.gif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9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gif"/><Relationship Id="rId5" Type="http://schemas.openxmlformats.org/officeDocument/2006/relationships/image" Target="../media/image88.gif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9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gif"/><Relationship Id="rId5" Type="http://schemas.openxmlformats.org/officeDocument/2006/relationships/image" Target="../media/image92.gif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gif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gif"/><Relationship Id="rId5" Type="http://schemas.openxmlformats.org/officeDocument/2006/relationships/image" Target="../media/image97.gif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gif"/><Relationship Id="rId5" Type="http://schemas.openxmlformats.org/officeDocument/2006/relationships/image" Target="../media/image101.gif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gif"/><Relationship Id="rId5" Type="http://schemas.openxmlformats.org/officeDocument/2006/relationships/image" Target="../media/image106.gif"/><Relationship Id="rId4" Type="http://schemas.openxmlformats.org/officeDocument/2006/relationships/image" Target="../media/image105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gif"/><Relationship Id="rId5" Type="http://schemas.openxmlformats.org/officeDocument/2006/relationships/image" Target="../media/image105.gif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gif"/><Relationship Id="rId5" Type="http://schemas.openxmlformats.org/officeDocument/2006/relationships/image" Target="../media/image110.gif"/><Relationship Id="rId4" Type="http://schemas.openxmlformats.org/officeDocument/2006/relationships/image" Target="../media/image10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gif"/><Relationship Id="rId5" Type="http://schemas.openxmlformats.org/officeDocument/2006/relationships/image" Target="../media/image109.gif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gif"/><Relationship Id="rId5" Type="http://schemas.openxmlformats.org/officeDocument/2006/relationships/image" Target="../media/image115.gif"/><Relationship Id="rId4" Type="http://schemas.openxmlformats.org/officeDocument/2006/relationships/image" Target="../media/image114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gif"/><Relationship Id="rId5" Type="http://schemas.openxmlformats.org/officeDocument/2006/relationships/image" Target="../media/image114.gif"/><Relationship Id="rId4" Type="http://schemas.openxmlformats.org/officeDocument/2006/relationships/image" Target="../media/image1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gif"/><Relationship Id="rId5" Type="http://schemas.openxmlformats.org/officeDocument/2006/relationships/image" Target="../media/image118.gif"/><Relationship Id="rId4" Type="http://schemas.openxmlformats.org/officeDocument/2006/relationships/image" Target="../media/image9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8.gif"/><Relationship Id="rId4" Type="http://schemas.openxmlformats.org/officeDocument/2006/relationships/image" Target="../media/image97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gif"/><Relationship Id="rId5" Type="http://schemas.openxmlformats.org/officeDocument/2006/relationships/image" Target="../media/image122.gif"/><Relationship Id="rId4" Type="http://schemas.openxmlformats.org/officeDocument/2006/relationships/image" Target="../media/image12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gif"/><Relationship Id="rId5" Type="http://schemas.openxmlformats.org/officeDocument/2006/relationships/image" Target="../media/image121.gif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gif"/><Relationship Id="rId5" Type="http://schemas.openxmlformats.org/officeDocument/2006/relationships/image" Target="../media/image115.gif"/><Relationship Id="rId4" Type="http://schemas.openxmlformats.org/officeDocument/2006/relationships/image" Target="../media/image125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gif"/><Relationship Id="rId5" Type="http://schemas.openxmlformats.org/officeDocument/2006/relationships/image" Target="../media/image125.gif"/><Relationship Id="rId4" Type="http://schemas.openxmlformats.org/officeDocument/2006/relationships/image" Target="../media/image1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gif"/><Relationship Id="rId5" Type="http://schemas.openxmlformats.org/officeDocument/2006/relationships/image" Target="../media/image127.gif"/><Relationship Id="rId4" Type="http://schemas.openxmlformats.org/officeDocument/2006/relationships/image" Target="../media/image126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gif"/><Relationship Id="rId5" Type="http://schemas.openxmlformats.org/officeDocument/2006/relationships/image" Target="../media/image126.gif"/><Relationship Id="rId4" Type="http://schemas.openxmlformats.org/officeDocument/2006/relationships/image" Target="../media/image1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gif"/><Relationship Id="rId5" Type="http://schemas.openxmlformats.org/officeDocument/2006/relationships/image" Target="../media/image132.gif"/><Relationship Id="rId4" Type="http://schemas.openxmlformats.org/officeDocument/2006/relationships/image" Target="../media/image131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gif"/><Relationship Id="rId5" Type="http://schemas.openxmlformats.org/officeDocument/2006/relationships/image" Target="../media/image131.gif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gif"/><Relationship Id="rId5" Type="http://schemas.openxmlformats.org/officeDocument/2006/relationships/image" Target="../media/image136.gif"/><Relationship Id="rId4" Type="http://schemas.openxmlformats.org/officeDocument/2006/relationships/image" Target="../media/image135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gif"/><Relationship Id="rId5" Type="http://schemas.openxmlformats.org/officeDocument/2006/relationships/image" Target="../media/image135.gif"/><Relationship Id="rId4" Type="http://schemas.openxmlformats.org/officeDocument/2006/relationships/image" Target="../media/image1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gif"/><Relationship Id="rId5" Type="http://schemas.openxmlformats.org/officeDocument/2006/relationships/image" Target="../media/image140.gif"/><Relationship Id="rId4" Type="http://schemas.openxmlformats.org/officeDocument/2006/relationships/image" Target="../media/image139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gif"/><Relationship Id="rId5" Type="http://schemas.openxmlformats.org/officeDocument/2006/relationships/image" Target="../media/image139.gif"/><Relationship Id="rId4" Type="http://schemas.openxmlformats.org/officeDocument/2006/relationships/image" Target="../media/image13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gif"/><Relationship Id="rId3" Type="http://schemas.openxmlformats.org/officeDocument/2006/relationships/image" Target="../media/image130.png"/><Relationship Id="rId7" Type="http://schemas.openxmlformats.org/officeDocument/2006/relationships/image" Target="../media/image1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gif"/><Relationship Id="rId5" Type="http://schemas.openxmlformats.org/officeDocument/2006/relationships/image" Target="../media/image49.png"/><Relationship Id="rId4" Type="http://schemas.openxmlformats.org/officeDocument/2006/relationships/image" Target="../media/image142.png"/><Relationship Id="rId9" Type="http://schemas.openxmlformats.org/officeDocument/2006/relationships/image" Target="../media/image146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gif"/><Relationship Id="rId3" Type="http://schemas.openxmlformats.org/officeDocument/2006/relationships/image" Target="../media/image10.png"/><Relationship Id="rId7" Type="http://schemas.openxmlformats.org/officeDocument/2006/relationships/image" Target="../media/image1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42.png"/><Relationship Id="rId4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gif"/><Relationship Id="rId5" Type="http://schemas.openxmlformats.org/officeDocument/2006/relationships/image" Target="../media/image148.gif"/><Relationship Id="rId4" Type="http://schemas.openxmlformats.org/officeDocument/2006/relationships/image" Target="../media/image147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gif"/><Relationship Id="rId5" Type="http://schemas.openxmlformats.org/officeDocument/2006/relationships/image" Target="../media/image147.gif"/><Relationship Id="rId4" Type="http://schemas.openxmlformats.org/officeDocument/2006/relationships/image" Target="../media/image13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gif"/><Relationship Id="rId5" Type="http://schemas.openxmlformats.org/officeDocument/2006/relationships/image" Target="../media/image152.gif"/><Relationship Id="rId4" Type="http://schemas.openxmlformats.org/officeDocument/2006/relationships/image" Target="../media/image15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gif"/><Relationship Id="rId5" Type="http://schemas.openxmlformats.org/officeDocument/2006/relationships/image" Target="../media/image151.gif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gif"/><Relationship Id="rId4" Type="http://schemas.openxmlformats.org/officeDocument/2006/relationships/image" Target="../media/image17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gif"/><Relationship Id="rId5" Type="http://schemas.openxmlformats.org/officeDocument/2006/relationships/image" Target="../media/image156.gif"/><Relationship Id="rId4" Type="http://schemas.openxmlformats.org/officeDocument/2006/relationships/image" Target="../media/image155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gif"/><Relationship Id="rId5" Type="http://schemas.openxmlformats.org/officeDocument/2006/relationships/image" Target="../media/image155.gif"/><Relationship Id="rId4" Type="http://schemas.openxmlformats.org/officeDocument/2006/relationships/image" Target="../media/image1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gif"/><Relationship Id="rId5" Type="http://schemas.openxmlformats.org/officeDocument/2006/relationships/image" Target="../media/image160.gif"/><Relationship Id="rId4" Type="http://schemas.openxmlformats.org/officeDocument/2006/relationships/image" Target="../media/image159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gif"/><Relationship Id="rId5" Type="http://schemas.openxmlformats.org/officeDocument/2006/relationships/image" Target="../media/image159.gif"/><Relationship Id="rId4" Type="http://schemas.openxmlformats.org/officeDocument/2006/relationships/image" Target="../media/image13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2411413" y="5949950"/>
            <a:ext cx="424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  <a:hlinkClick r:id="rId2"/>
              </a:rPr>
              <a:t>http://siembraestrellas.blogspot.com.es/</a:t>
            </a:r>
            <a:endParaRPr lang="es-ES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 r="12727"/>
          <a:stretch>
            <a:fillRect/>
          </a:stretch>
        </p:blipFill>
        <p:spPr bwMode="auto">
          <a:xfrm>
            <a:off x="395536" y="1779594"/>
            <a:ext cx="3456384" cy="33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404664"/>
            <a:ext cx="921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Inferencias, proyecciones y emociones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5157192"/>
            <a:ext cx="85324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</a:t>
            </a:r>
            <a:endParaRPr lang="es-E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72816"/>
            <a:ext cx="48839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96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843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843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445224"/>
            <a:ext cx="847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96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843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8884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314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1703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445224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314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45224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9695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076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445224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076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45224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9695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7458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445224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7458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12776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040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53136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2010" y="551723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53136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soyvisual.org/sites/default/files/lanzamiento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25538"/>
            <a:ext cx="53228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6 CuadroTexto"/>
          <p:cNvSpPr txBox="1">
            <a:spLocks noChangeArrowheads="1"/>
          </p:cNvSpPr>
          <p:nvPr/>
        </p:nvSpPr>
        <p:spPr bwMode="auto">
          <a:xfrm>
            <a:off x="2700338" y="5589588"/>
            <a:ext cx="469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http://www.soyvisual.org/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67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7277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81128"/>
            <a:ext cx="7277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7239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567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445224"/>
            <a:ext cx="7239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1008112" cy="135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836712"/>
            <a:ext cx="1096516" cy="11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432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41816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554066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71703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836712"/>
            <a:ext cx="1008112" cy="135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836712"/>
            <a:ext cx="1096516" cy="11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0648"/>
            <a:ext cx="432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418162"/>
            <a:ext cx="6610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45224"/>
            <a:ext cx="7277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983" y="3717032"/>
            <a:ext cx="7210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581128"/>
            <a:ext cx="7239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983" y="3717032"/>
            <a:ext cx="7210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35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2382" y="5373216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535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373216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048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53136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517232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4536504" cy="27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8048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53136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6672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r="81892"/>
          <a:stretch>
            <a:fillRect/>
          </a:stretch>
        </p:blipFill>
        <p:spPr bwMode="auto">
          <a:xfrm>
            <a:off x="323528" y="188640"/>
            <a:ext cx="144016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67658"/>
            <a:ext cx="7991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3762"/>
            <a:ext cx="7991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452070"/>
            <a:ext cx="806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4596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6936"/>
            <a:ext cx="249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91583"/>
            <a:ext cx="7848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373216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4596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6936"/>
            <a:ext cx="249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91583"/>
            <a:ext cx="7848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4596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249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17032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6672"/>
            <a:ext cx="4596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249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77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53136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477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67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99695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71503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635599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567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71503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42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653136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6672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3762"/>
            <a:ext cx="7991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842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86104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3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99495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63591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427687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43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63591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7058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558" y="3645024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558" y="4509120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373216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7058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373216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439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45224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17032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581128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4202459" cy="2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439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17032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548680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059" y="1412776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548680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3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737617" cy="8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80728"/>
            <a:ext cx="792088" cy="7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789040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653136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517232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2905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7848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09120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373216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3" y="162880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8640"/>
            <a:ext cx="2905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09120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51" y="150912"/>
            <a:ext cx="4200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43511"/>
            <a:ext cx="7953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07607"/>
            <a:ext cx="7829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517232"/>
            <a:ext cx="7905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3" y="1412776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51" y="150912"/>
            <a:ext cx="4200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07607"/>
            <a:ext cx="7829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177" y="18864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531" y="5517232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61048"/>
            <a:ext cx="7848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725144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3" y="1412776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731546"/>
            <a:ext cx="4608512" cy="30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77" y="18864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35599"/>
            <a:ext cx="7848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37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73216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7848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4664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37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46" y="4653136"/>
            <a:ext cx="8820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" y="3861048"/>
            <a:ext cx="8896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3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737617" cy="8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80728"/>
            <a:ext cx="792088" cy="7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517232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564904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46" y="4653136"/>
            <a:ext cx="8820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276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8820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2" y="4653136"/>
            <a:ext cx="8896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45224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3" y="2204864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36712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2276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45224"/>
            <a:ext cx="876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114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81128"/>
            <a:ext cx="7848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94225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92696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2114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7781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54225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5648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373216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3789040"/>
            <a:ext cx="1656184" cy="17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54225"/>
            <a:ext cx="4559027" cy="30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5648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403801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6632"/>
            <a:ext cx="5648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667993"/>
            <a:ext cx="8496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97499"/>
            <a:ext cx="866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605611"/>
            <a:ext cx="8620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019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4807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0"/>
            <a:ext cx="5648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8979"/>
            <a:ext cx="8620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3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7219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445224"/>
            <a:ext cx="725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773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81128"/>
            <a:ext cx="7810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032" y="5373216"/>
            <a:ext cx="7772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94225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764704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773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965" y="3717032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7991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517232"/>
            <a:ext cx="788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08720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7991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796272"/>
            <a:ext cx="1152128" cy="111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764704"/>
            <a:ext cx="1096516" cy="11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861048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237" y="4694733"/>
            <a:ext cx="809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558829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796272"/>
            <a:ext cx="1152128" cy="111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764704"/>
            <a:ext cx="1096516" cy="11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237" y="4694733"/>
            <a:ext cx="809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25144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25144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445224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08720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3"/>
            <a:ext cx="4203749" cy="2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7181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88840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364" y="3861048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64" y="4653136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45224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372" y="5445224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31793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653136"/>
            <a:ext cx="809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03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4320480" cy="29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7953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445224"/>
            <a:ext cx="803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04504" y="476672"/>
            <a:ext cx="75715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 ACABÓ, MUY BIEN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19</Words>
  <Application>Microsoft Office PowerPoint</Application>
  <PresentationFormat>Presentación en pantalla (4:3)</PresentationFormat>
  <Paragraphs>5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8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30</cp:revision>
  <dcterms:created xsi:type="dcterms:W3CDTF">2017-02-15T16:05:58Z</dcterms:created>
  <dcterms:modified xsi:type="dcterms:W3CDTF">2017-02-15T21:33:44Z</dcterms:modified>
</cp:coreProperties>
</file>