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1" r:id="rId6"/>
    <p:sldId id="270" r:id="rId7"/>
    <p:sldId id="264" r:id="rId8"/>
    <p:sldId id="266" r:id="rId9"/>
    <p:sldId id="261" r:id="rId10"/>
    <p:sldId id="267" r:id="rId11"/>
    <p:sldId id="268" r:id="rId12"/>
    <p:sldId id="258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290" y="437515"/>
            <a:ext cx="2694940" cy="2694940"/>
          </a:xfrm>
          <a:prstGeom prst="rect">
            <a:avLst/>
          </a:prstGeom>
        </p:spPr>
      </p:pic>
      <p:pic>
        <p:nvPicPr>
          <p:cNvPr id="6" name="Imagen 5" descr="soyvisual_56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30" y="4058920"/>
            <a:ext cx="1725295" cy="1725295"/>
          </a:xfrm>
          <a:prstGeom prst="rect">
            <a:avLst/>
          </a:prstGeom>
        </p:spPr>
      </p:pic>
      <p:pic>
        <p:nvPicPr>
          <p:cNvPr id="7" name="Imagen 6" descr="soyvisual_56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415" y="4058920"/>
            <a:ext cx="1725295" cy="1725295"/>
          </a:xfrm>
          <a:prstGeom prst="rect">
            <a:avLst/>
          </a:prstGeom>
        </p:spPr>
      </p:pic>
      <p:pic>
        <p:nvPicPr>
          <p:cNvPr id="8" name="Imagen 7" descr="soyvisual_56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270" y="4058920"/>
            <a:ext cx="1725295" cy="172529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5256530" y="3132455"/>
            <a:ext cx="197802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ES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ONDE ESTÁ?</a:t>
            </a:r>
            <a:endParaRPr lang="es-ES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1485900" y="5623560"/>
            <a:ext cx="9351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b="1"/>
              <a:t>      Ó   LADO		 	           DIANTE			        DETRÁS</a:t>
            </a:r>
            <a:endParaRPr lang="es-ES" altLang="en-US" b="1"/>
          </a:p>
        </p:txBody>
      </p:sp>
      <p:sp>
        <p:nvSpPr>
          <p:cNvPr id="11" name="Cuadro de texto 10"/>
          <p:cNvSpPr txBox="1"/>
          <p:nvPr/>
        </p:nvSpPr>
        <p:spPr>
          <a:xfrm>
            <a:off x="1027430" y="5991860"/>
            <a:ext cx="9710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Material creado por Alba Pérez Fernández        www.creandoenespecial.blogspot.com</a:t>
            </a:r>
            <a:endParaRPr lang="es-ES" altLang="en-US" sz="1200"/>
          </a:p>
          <a:p>
            <a:r>
              <a:rPr lang="es-ES" altLang="en-US" sz="1200"/>
              <a:t>Soyvisual.org es un proyecto de Fundación Orange. Licencia: CC (BY-NC-SA).</a:t>
            </a:r>
            <a:endParaRPr lang="es-ES" altLang="en-US" sz="1200"/>
          </a:p>
          <a:p>
            <a:r>
              <a:rPr lang="es-ES" altLang="en-US" sz="1200"/>
              <a:t>Pictogramas de ARASAAC (http://catedu.es/arasaac/) Licencia CC (BY-NC-SA)</a:t>
            </a:r>
            <a:endParaRPr lang="es-ES" altLang="en-US" sz="1200"/>
          </a:p>
          <a:p>
            <a:r>
              <a:rPr lang="es-ES" altLang="en-US" sz="1200"/>
              <a:t>Imágenes de google.</a:t>
            </a:r>
            <a:endParaRPr lang="es-ES" alt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Marcador de posición de contenido 5" descr="Árbol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18435" y="742950"/>
            <a:ext cx="3729990" cy="4351655"/>
          </a:xfrm>
          <a:prstGeom prst="rect">
            <a:avLst/>
          </a:prstGeom>
        </p:spPr>
      </p:pic>
      <p:pic>
        <p:nvPicPr>
          <p:cNvPr id="4" name="Imagen 3" descr="7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0380" y="1201420"/>
            <a:ext cx="4267835" cy="4351655"/>
          </a:xfrm>
          <a:prstGeom prst="rect">
            <a:avLst/>
          </a:prstGeom>
        </p:spPr>
      </p:pic>
      <p:pic>
        <p:nvPicPr>
          <p:cNvPr id="2" name="Imagen 1" descr="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405" y="5356860"/>
            <a:ext cx="759460" cy="759460"/>
          </a:xfrm>
          <a:prstGeom prst="rect">
            <a:avLst/>
          </a:prstGeom>
        </p:spPr>
      </p:pic>
      <p:pic>
        <p:nvPicPr>
          <p:cNvPr id="8" name="Imagen 7" descr="30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25" y="5203190"/>
            <a:ext cx="1020445" cy="102044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DINOSARIO ESTÁ Ó LADO DO ÁRBOL</a:t>
            </a:r>
            <a:endParaRPr lang="es-ES" altLang="en-US"/>
          </a:p>
        </p:txBody>
      </p:sp>
      <p:pic>
        <p:nvPicPr>
          <p:cNvPr id="3" name="Imagen 2" descr="soyvisual_56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95" y="5203190"/>
            <a:ext cx="86868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729615"/>
            <a:ext cx="8585835" cy="4829810"/>
          </a:xfrm>
          <a:prstGeom prst="rect">
            <a:avLst/>
          </a:prstGeom>
        </p:spPr>
      </p:pic>
      <p:pic>
        <p:nvPicPr>
          <p:cNvPr id="8" name="Imagen 7" descr="Ca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45" y="2550795"/>
            <a:ext cx="9142730" cy="38855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482600"/>
            <a:ext cx="8162925" cy="4591685"/>
          </a:xfrm>
          <a:prstGeom prst="rect">
            <a:avLst/>
          </a:prstGeom>
        </p:spPr>
      </p:pic>
      <p:pic>
        <p:nvPicPr>
          <p:cNvPr id="8" name="Imagen 7" descr="Ca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55" y="2270760"/>
            <a:ext cx="8477885" cy="3602990"/>
          </a:xfrm>
          <a:prstGeom prst="rect">
            <a:avLst/>
          </a:prstGeom>
        </p:spPr>
      </p:pic>
      <p:pic>
        <p:nvPicPr>
          <p:cNvPr id="2" name="Marcador de posición de contenido 1" descr="2738"/>
          <p:cNvPicPr>
            <a:picLocks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4052570" y="5331460"/>
            <a:ext cx="784860" cy="78486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DINOSARIO ESTÁ DETRÁS DA CASA</a:t>
            </a:r>
            <a:endParaRPr lang="es-ES" altLang="en-US"/>
          </a:p>
        </p:txBody>
      </p:sp>
      <p:pic>
        <p:nvPicPr>
          <p:cNvPr id="16" name="Imagen 15" descr="soyvisual_56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350" y="5211445"/>
            <a:ext cx="889000" cy="889000"/>
          </a:xfrm>
          <a:prstGeom prst="rect">
            <a:avLst/>
          </a:prstGeom>
        </p:spPr>
      </p:pic>
      <p:pic>
        <p:nvPicPr>
          <p:cNvPr id="6" name="Imagen 5" descr="23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760" y="5233670"/>
            <a:ext cx="882650" cy="882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482600"/>
            <a:ext cx="8162925" cy="4591685"/>
          </a:xfrm>
          <a:prstGeom prst="rect">
            <a:avLst/>
          </a:prstGeom>
        </p:spPr>
      </p:pic>
      <p:pic>
        <p:nvPicPr>
          <p:cNvPr id="8" name="Imagen 7" descr="Ca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55" y="2270760"/>
            <a:ext cx="8477885" cy="3602990"/>
          </a:xfrm>
          <a:prstGeom prst="rect">
            <a:avLst/>
          </a:prstGeom>
        </p:spPr>
      </p:pic>
      <p:pic>
        <p:nvPicPr>
          <p:cNvPr id="2" name="Marcador de posición de contenido 1" descr="2738"/>
          <p:cNvPicPr>
            <a:picLocks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6530340" y="5331460"/>
            <a:ext cx="784860" cy="78486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415798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A CASA ESTÁ DIANTE DO DINOSAURIO</a:t>
            </a:r>
            <a:endParaRPr lang="es-ES" altLang="en-US"/>
          </a:p>
        </p:txBody>
      </p:sp>
      <p:pic>
        <p:nvPicPr>
          <p:cNvPr id="6" name="Imagen 5" descr="2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80" y="5277485"/>
            <a:ext cx="882650" cy="882650"/>
          </a:xfrm>
          <a:prstGeom prst="rect">
            <a:avLst/>
          </a:prstGeom>
        </p:spPr>
      </p:pic>
      <p:pic>
        <p:nvPicPr>
          <p:cNvPr id="3" name="Imagen 2" descr="soyvisual_56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875" y="5277485"/>
            <a:ext cx="838835" cy="838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8" name="Imagen 7" descr="Ca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55" y="2270760"/>
            <a:ext cx="8477885" cy="3602990"/>
          </a:xfrm>
          <a:prstGeom prst="rect">
            <a:avLst/>
          </a:prstGeom>
        </p:spPr>
      </p:pic>
      <p:pic>
        <p:nvPicPr>
          <p:cNvPr id="2" name="Marcador de posición de contenido 1" descr="2738"/>
          <p:cNvPicPr>
            <a:picLocks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690995" y="5331460"/>
            <a:ext cx="784860" cy="78486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415798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A CASA ESTÁ DETRÁS DO DINOSAURIO</a:t>
            </a:r>
            <a:endParaRPr lang="es-ES" altLang="en-US"/>
          </a:p>
        </p:txBody>
      </p:sp>
      <p:pic>
        <p:nvPicPr>
          <p:cNvPr id="6" name="Imagen 5" descr="23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280" y="5277485"/>
            <a:ext cx="882650" cy="882650"/>
          </a:xfrm>
          <a:prstGeom prst="rect">
            <a:avLst/>
          </a:prstGeom>
        </p:spPr>
      </p:pic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90" y="512445"/>
            <a:ext cx="8162925" cy="4591685"/>
          </a:xfrm>
          <a:prstGeom prst="rect">
            <a:avLst/>
          </a:prstGeom>
        </p:spPr>
      </p:pic>
      <p:pic>
        <p:nvPicPr>
          <p:cNvPr id="10" name="Imagen 9" descr="soyvisual_56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885" y="5276850"/>
            <a:ext cx="883285" cy="8832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8" name="Imagen 7" descr="Ca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55" y="2270760"/>
            <a:ext cx="8477885" cy="3602990"/>
          </a:xfrm>
          <a:prstGeom prst="rect">
            <a:avLst/>
          </a:prstGeom>
        </p:spPr>
      </p:pic>
      <p:pic>
        <p:nvPicPr>
          <p:cNvPr id="2" name="Marcador de posición de contenido 1" descr="2738"/>
          <p:cNvPicPr>
            <a:picLocks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523740" y="5380355"/>
            <a:ext cx="784860" cy="78486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415798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DINOSAURIO ESTÁ DIANTE DA CASA</a:t>
            </a:r>
            <a:endParaRPr lang="es-ES" altLang="en-US"/>
          </a:p>
        </p:txBody>
      </p:sp>
      <p:pic>
        <p:nvPicPr>
          <p:cNvPr id="6" name="Imagen 5" descr="23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0" y="5331460"/>
            <a:ext cx="882650" cy="882650"/>
          </a:xfrm>
          <a:prstGeom prst="rect">
            <a:avLst/>
          </a:prstGeom>
        </p:spPr>
      </p:pic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945" y="497840"/>
            <a:ext cx="8162925" cy="4591685"/>
          </a:xfrm>
          <a:prstGeom prst="rect">
            <a:avLst/>
          </a:prstGeom>
        </p:spPr>
      </p:pic>
      <p:pic>
        <p:nvPicPr>
          <p:cNvPr id="10" name="Imagen 9" descr="soyvisual_56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985" y="5281295"/>
            <a:ext cx="835025" cy="835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8" name="Imagen 7" descr="Ca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55" y="2270760"/>
            <a:ext cx="8477885" cy="3602990"/>
          </a:xfrm>
          <a:prstGeom prst="rect">
            <a:avLst/>
          </a:prstGeom>
        </p:spPr>
      </p:pic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5" y="497840"/>
            <a:ext cx="8162925" cy="4591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8" name="Imagen 7" descr="Ca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95" y="2483485"/>
            <a:ext cx="8228330" cy="3496945"/>
          </a:xfrm>
          <a:prstGeom prst="rect">
            <a:avLst/>
          </a:prstGeom>
        </p:spPr>
      </p:pic>
      <p:pic>
        <p:nvPicPr>
          <p:cNvPr id="2" name="Marcador de posición de contenido 1" descr="2738"/>
          <p:cNvPicPr>
            <a:picLocks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523740" y="5380355"/>
            <a:ext cx="784860" cy="78486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415798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DINOSAURIO ESTÁ AÓ LADO  DA CASA</a:t>
            </a:r>
            <a:endParaRPr lang="es-ES" altLang="en-US"/>
          </a:p>
        </p:txBody>
      </p:sp>
      <p:pic>
        <p:nvPicPr>
          <p:cNvPr id="6" name="Imagen 5" descr="23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775" y="5331460"/>
            <a:ext cx="882650" cy="882650"/>
          </a:xfrm>
          <a:prstGeom prst="rect">
            <a:avLst/>
          </a:prstGeom>
        </p:spPr>
      </p:pic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915" y="1340485"/>
            <a:ext cx="7094855" cy="3990975"/>
          </a:xfrm>
          <a:prstGeom prst="rect">
            <a:avLst/>
          </a:prstGeom>
        </p:spPr>
      </p:pic>
      <p:pic>
        <p:nvPicPr>
          <p:cNvPr id="3" name="Imagen 2" descr="soyvisual_56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780" y="5380355"/>
            <a:ext cx="849630" cy="8496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8" name="Imagen 7" descr="Ca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95" y="2483485"/>
            <a:ext cx="8228330" cy="3496945"/>
          </a:xfrm>
          <a:prstGeom prst="rect">
            <a:avLst/>
          </a:prstGeom>
        </p:spPr>
      </p:pic>
      <p:pic>
        <p:nvPicPr>
          <p:cNvPr id="2" name="Marcador de posición de contenido 1" descr="2738"/>
          <p:cNvPicPr>
            <a:picLocks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840855" y="5331460"/>
            <a:ext cx="784860" cy="78486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415798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A CASA ESTÁ AO LADO  DO DINOSAURIO</a:t>
            </a:r>
            <a:endParaRPr lang="es-ES" altLang="en-US"/>
          </a:p>
        </p:txBody>
      </p:sp>
      <p:pic>
        <p:nvPicPr>
          <p:cNvPr id="6" name="Imagen 5" descr="23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95" y="5233670"/>
            <a:ext cx="882650" cy="882650"/>
          </a:xfrm>
          <a:prstGeom prst="rect">
            <a:avLst/>
          </a:prstGeom>
        </p:spPr>
      </p:pic>
      <p:pic>
        <p:nvPicPr>
          <p:cNvPr id="7" name="Imagen 6" descr="Dinosaurio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915" y="1340485"/>
            <a:ext cx="7094855" cy="3990975"/>
          </a:xfrm>
          <a:prstGeom prst="rect">
            <a:avLst/>
          </a:prstGeom>
        </p:spPr>
      </p:pic>
      <p:pic>
        <p:nvPicPr>
          <p:cNvPr id="3" name="Imagen 2" descr="soyvisual_56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025" y="5380355"/>
            <a:ext cx="849630" cy="849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0960" y="1201420"/>
            <a:ext cx="3792855" cy="386778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11" name="Imagen 10" descr="Árbo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95" y="73660"/>
            <a:ext cx="3655060" cy="5363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0960" y="1201420"/>
            <a:ext cx="3792855" cy="386778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11" name="Imagen 10" descr="Árbo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45" y="73660"/>
            <a:ext cx="3574415" cy="5244465"/>
          </a:xfrm>
          <a:prstGeom prst="rect">
            <a:avLst/>
          </a:prstGeom>
        </p:spPr>
      </p:pic>
      <p:pic>
        <p:nvPicPr>
          <p:cNvPr id="12" name="Imagen 11" descr="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5318125"/>
            <a:ext cx="759460" cy="759460"/>
          </a:xfrm>
          <a:prstGeom prst="rect">
            <a:avLst/>
          </a:prstGeom>
        </p:spPr>
      </p:pic>
      <p:pic>
        <p:nvPicPr>
          <p:cNvPr id="14" name="Imagen 13" descr="30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595" y="5095875"/>
            <a:ext cx="1020445" cy="1020445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DINOSAURIO ESTÁ DETRÁS DO ÁRBOL</a:t>
            </a:r>
            <a:endParaRPr lang="es-ES" altLang="en-US"/>
          </a:p>
        </p:txBody>
      </p:sp>
      <p:pic>
        <p:nvPicPr>
          <p:cNvPr id="16" name="Imagen 15" descr="soyvisual_56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795" y="5211445"/>
            <a:ext cx="8890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0960" y="1201420"/>
            <a:ext cx="3792855" cy="386778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11" name="Imagen 10" descr="Árbo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180" y="-60960"/>
            <a:ext cx="3574415" cy="5244465"/>
          </a:xfrm>
          <a:prstGeom prst="rect">
            <a:avLst/>
          </a:prstGeom>
        </p:spPr>
      </p:pic>
      <p:pic>
        <p:nvPicPr>
          <p:cNvPr id="12" name="Imagen 11" descr="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5318125"/>
            <a:ext cx="759460" cy="759460"/>
          </a:xfrm>
          <a:prstGeom prst="rect">
            <a:avLst/>
          </a:prstGeom>
        </p:spPr>
      </p:pic>
      <p:pic>
        <p:nvPicPr>
          <p:cNvPr id="14" name="Imagen 13" descr="30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25" y="5069205"/>
            <a:ext cx="1020445" cy="1020445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ÁRBOL ESTÁ DIANTE DO DINOSAURIO</a:t>
            </a:r>
            <a:endParaRPr lang="es-ES" altLang="en-US"/>
          </a:p>
        </p:txBody>
      </p:sp>
      <p:pic>
        <p:nvPicPr>
          <p:cNvPr id="2" name="Imagen 1" descr="soyvisual_56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935" y="5192395"/>
            <a:ext cx="901065" cy="901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pic>
        <p:nvPicPr>
          <p:cNvPr id="6" name="Marcador de posición de contenido 5" descr="Árbol 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0960" y="1283335"/>
            <a:ext cx="3729990" cy="43516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5545" y="1461770"/>
            <a:ext cx="426783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pic>
        <p:nvPicPr>
          <p:cNvPr id="6" name="Marcador de posición de contenido 5" descr="Árbol 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0960" y="483235"/>
            <a:ext cx="3729990" cy="43516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5545" y="775970"/>
            <a:ext cx="4267835" cy="4351655"/>
          </a:xfrm>
          <a:prstGeom prst="rect">
            <a:avLst/>
          </a:prstGeom>
        </p:spPr>
      </p:pic>
      <p:pic>
        <p:nvPicPr>
          <p:cNvPr id="2" name="Imagen 1" descr="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5318125"/>
            <a:ext cx="759460" cy="759460"/>
          </a:xfrm>
          <a:prstGeom prst="rect">
            <a:avLst/>
          </a:prstGeom>
        </p:spPr>
      </p:pic>
      <p:pic>
        <p:nvPicPr>
          <p:cNvPr id="3" name="Imagen 2" descr="soyvisual_56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0" y="5241290"/>
            <a:ext cx="823595" cy="823595"/>
          </a:xfrm>
          <a:prstGeom prst="rect">
            <a:avLst/>
          </a:prstGeom>
        </p:spPr>
      </p:pic>
      <p:pic>
        <p:nvPicPr>
          <p:cNvPr id="8" name="Imagen 7" descr="30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5595" y="5095875"/>
            <a:ext cx="1020445" cy="102044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DINOSAURIO ESTÁ DIANTE DO ÁRBOL</a:t>
            </a:r>
            <a:endParaRPr lang="es-E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77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pic>
        <p:nvPicPr>
          <p:cNvPr id="6" name="Marcador de posición de contenido 5" descr="Árbol 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0960" y="483235"/>
            <a:ext cx="3729990" cy="43516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5545" y="775970"/>
            <a:ext cx="4267835" cy="4351655"/>
          </a:xfrm>
          <a:prstGeom prst="rect">
            <a:avLst/>
          </a:prstGeom>
        </p:spPr>
      </p:pic>
      <p:pic>
        <p:nvPicPr>
          <p:cNvPr id="2" name="Imagen 1" descr="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435" y="5318125"/>
            <a:ext cx="759460" cy="759460"/>
          </a:xfrm>
          <a:prstGeom prst="rect">
            <a:avLst/>
          </a:prstGeom>
        </p:spPr>
      </p:pic>
      <p:pic>
        <p:nvPicPr>
          <p:cNvPr id="8" name="Imagen 7" descr="30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25" y="5127625"/>
            <a:ext cx="1020445" cy="102044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ÁRBOL ESTÁ DETRÁS DO DINOSAURIO</a:t>
            </a:r>
            <a:endParaRPr lang="es-ES" altLang="en-US"/>
          </a:p>
        </p:txBody>
      </p:sp>
      <p:pic>
        <p:nvPicPr>
          <p:cNvPr id="10" name="Imagen 9" descr="soyvisual_56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510" y="5252720"/>
            <a:ext cx="770255" cy="770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Marcador de posición de contenido 5" descr="Árbol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18435" y="1708150"/>
            <a:ext cx="3729990" cy="4351655"/>
          </a:xfrm>
          <a:prstGeom prst="rect">
            <a:avLst/>
          </a:prstGeom>
        </p:spPr>
      </p:pic>
      <p:pic>
        <p:nvPicPr>
          <p:cNvPr id="4" name="Imagen 3" descr="7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1625" y="2117725"/>
            <a:ext cx="426783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Marcador de posición de contenido 5" descr="Árbol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18435" y="742950"/>
            <a:ext cx="3729990" cy="4351655"/>
          </a:xfrm>
          <a:prstGeom prst="rect">
            <a:avLst/>
          </a:prstGeom>
        </p:spPr>
      </p:pic>
      <p:pic>
        <p:nvPicPr>
          <p:cNvPr id="4" name="Imagen 3" descr="7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90" y="291465"/>
            <a:ext cx="909955" cy="90995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092200" y="1339850"/>
            <a:ext cx="144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ONDE ESTÁ?</a:t>
            </a:r>
            <a:endParaRPr lang="es-ES" altLang="en-US"/>
          </a:p>
        </p:txBody>
      </p:sp>
      <p:pic>
        <p:nvPicPr>
          <p:cNvPr id="7" name="Marcador de posición de contenido 6" descr="Dinosaurio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0380" y="1201420"/>
            <a:ext cx="4267835" cy="4351655"/>
          </a:xfrm>
          <a:prstGeom prst="rect">
            <a:avLst/>
          </a:prstGeom>
        </p:spPr>
      </p:pic>
      <p:pic>
        <p:nvPicPr>
          <p:cNvPr id="2" name="Imagen 1" descr="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435" y="5318125"/>
            <a:ext cx="759460" cy="759460"/>
          </a:xfrm>
          <a:prstGeom prst="rect">
            <a:avLst/>
          </a:prstGeom>
        </p:spPr>
      </p:pic>
      <p:pic>
        <p:nvPicPr>
          <p:cNvPr id="8" name="Imagen 7" descr="30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25" y="5127625"/>
            <a:ext cx="1020445" cy="1020445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3870960" y="6116320"/>
            <a:ext cx="421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O ÁRBOL ESTÁ Ó LADO DO DINOSAURIO</a:t>
            </a:r>
            <a:endParaRPr lang="es-ES" altLang="en-US"/>
          </a:p>
        </p:txBody>
      </p:sp>
      <p:pic>
        <p:nvPicPr>
          <p:cNvPr id="3" name="Imagen 2" descr="soyvisual_56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95" y="5203190"/>
            <a:ext cx="868680" cy="868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WPS Presentation</Application>
  <PresentationFormat>Panorámica</PresentationFormat>
  <Paragraphs>67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Segoe Print</vt:lpstr>
      <vt:lpstr>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2018-02-07T20:00:20Z</dcterms:created>
  <dcterms:modified xsi:type="dcterms:W3CDTF">2018-02-07T20:00:20Z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3082-10.2.0.5965</vt:lpwstr>
  </property>
</Properties>
</file>