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3" r:id="rId5"/>
    <p:sldId id="260" r:id="rId6"/>
    <p:sldId id="259" r:id="rId7"/>
    <p:sldId id="261" r:id="rId8"/>
    <p:sldId id="264" r:id="rId9"/>
    <p:sldId id="258" r:id="rId10"/>
    <p:sldId id="266" r:id="rId11"/>
    <p:sldId id="265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8F7"/>
    <a:srgbClr val="F3F7F6"/>
    <a:srgbClr val="1482AC"/>
    <a:srgbClr val="F3F7F7"/>
    <a:srgbClr val="F3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9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54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4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2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4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7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1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0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2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EFEC08-978A-451D-83A2-511F69817370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EF5B82-6798-4DEC-99B4-F03E2D79FE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audio" Target="../media/audio3.wav"/><Relationship Id="rId4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audio" Target="../media/audio2.wav"/><Relationship Id="rId4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audio" Target="../media/audio3.wav"/><Relationship Id="rId4" Type="http://schemas.openxmlformats.org/officeDocument/2006/relationships/image" Target="../media/image3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audio" Target="../media/audio3.wav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audio" Target="../media/audio2.wav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audio" Target="../media/audio3.wav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audio" Target="../media/audio3.wav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audio" Target="../media/audio3.wav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audio" Target="../media/audio3.wav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DE644-C788-4C6C-A1F3-81D1748A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838711"/>
            <a:ext cx="7772400" cy="14630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8000" b="1" dirty="0" err="1"/>
              <a:t>Zer</a:t>
            </a:r>
            <a:r>
              <a:rPr lang="es-ES" sz="8000" b="1" dirty="0"/>
              <a:t> </a:t>
            </a:r>
            <a:r>
              <a:rPr lang="es-ES" sz="8000" b="1" dirty="0" err="1"/>
              <a:t>behar</a:t>
            </a:r>
            <a:r>
              <a:rPr lang="es-ES" sz="8000" b="1" dirty="0"/>
              <a:t> du?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F6C850-95EE-42E7-AA45-0562DA625CFF}"/>
              </a:ext>
            </a:extLst>
          </p:cNvPr>
          <p:cNvSpPr/>
          <p:nvPr/>
        </p:nvSpPr>
        <p:spPr>
          <a:xfrm>
            <a:off x="637356" y="4556251"/>
            <a:ext cx="8452053" cy="230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Traductora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Neurologopeda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Ainhoa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Mujika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Iruretagoyena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P</a:t>
            </a:r>
            <a:r>
              <a:rPr lang="es-ES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ropiedad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Gobierno de Aragón 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E78F2ED-8974-4B5E-8314-4128CE64A69A}"/>
              </a:ext>
            </a:extLst>
          </p:cNvPr>
          <p:cNvSpPr/>
          <p:nvPr/>
        </p:nvSpPr>
        <p:spPr>
          <a:xfrm>
            <a:off x="10576093" y="5371742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952B1B5-4E05-493A-8261-D725D709F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700" y="2743200"/>
            <a:ext cx="4038600" cy="11294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2400" b="1" dirty="0"/>
              <a:t>INFERENTZIAK</a:t>
            </a:r>
          </a:p>
          <a:p>
            <a:pPr algn="ctr"/>
            <a:r>
              <a:rPr lang="es-ES" sz="2400" b="1" dirty="0"/>
              <a:t>ARRAZOIKETA LOGIKOA</a:t>
            </a:r>
          </a:p>
        </p:txBody>
      </p:sp>
    </p:spTree>
    <p:extLst>
      <p:ext uri="{BB962C8B-B14F-4D97-AF65-F5344CB8AC3E}">
        <p14:creationId xmlns:p14="http://schemas.microsoft.com/office/powerpoint/2010/main" val="8180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EF34D5C3-86C6-4AC1-8107-E2E0F4CAD498}"/>
              </a:ext>
            </a:extLst>
          </p:cNvPr>
          <p:cNvGrpSpPr/>
          <p:nvPr/>
        </p:nvGrpSpPr>
        <p:grpSpPr>
          <a:xfrm>
            <a:off x="1338470" y="2199860"/>
            <a:ext cx="5477000" cy="3869635"/>
            <a:chOff x="1383212" y="2293520"/>
            <a:chExt cx="5368994" cy="3582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15F13AD-A16B-4BAB-B8E6-B6E47F24A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12" y="2293520"/>
              <a:ext cx="5368994" cy="3582000"/>
            </a:xfrm>
            <a:prstGeom prst="rect">
              <a:avLst/>
            </a:prstGeom>
          </p:spPr>
        </p:pic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E97ED2F7-5E0F-4001-ADA1-65D7007C0F0B}"/>
                </a:ext>
              </a:extLst>
            </p:cNvPr>
            <p:cNvSpPr/>
            <p:nvPr/>
          </p:nvSpPr>
          <p:spPr>
            <a:xfrm>
              <a:off x="2759792" y="2398643"/>
              <a:ext cx="1043582" cy="914400"/>
            </a:xfrm>
            <a:prstGeom prst="ellipse">
              <a:avLst/>
            </a:prstGeom>
            <a:solidFill>
              <a:srgbClr val="F4F8F7"/>
            </a:solidFill>
            <a:ln>
              <a:solidFill>
                <a:srgbClr val="F3F7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1DC7D86-410D-4F9D-92C8-3A48C40E57AB}"/>
                </a:ext>
              </a:extLst>
            </p:cNvPr>
            <p:cNvSpPr txBox="1"/>
            <p:nvPr/>
          </p:nvSpPr>
          <p:spPr>
            <a:xfrm>
              <a:off x="2576517" y="2458345"/>
              <a:ext cx="1491192" cy="85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A ZER HATZETAKO </a:t>
              </a:r>
            </a:p>
            <a:p>
              <a:pPr algn="ctr"/>
              <a:r>
                <a:rPr lang="es-ES" b="1" dirty="0"/>
                <a:t>MINA!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ZER BEHAR DU?</a:t>
            </a:r>
          </a:p>
        </p:txBody>
      </p:sp>
      <p:pic>
        <p:nvPicPr>
          <p:cNvPr id="7" name="Imagen 6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2224CDAB-1EEC-480E-AA01-3361D5980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4572828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C977D1C4-E1F3-4DD6-A2B9-D9AE48DEB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6745"/>
            <a:ext cx="17785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20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EB5213-B0C2-41C1-AB6B-85700A9C3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69" y="2199861"/>
            <a:ext cx="5478661" cy="367994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ZER BEHAR DU?</a:t>
            </a:r>
          </a:p>
        </p:txBody>
      </p:sp>
      <p:pic>
        <p:nvPicPr>
          <p:cNvPr id="5" name="Imagen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F6F499E-CD76-41C6-9234-7666AF69B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64191"/>
            <a:ext cx="1764143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Imagen 9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0C86FE38-FD60-4B82-9F6C-66840C37D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2" y="4572828"/>
            <a:ext cx="1792742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72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3625BE1-B2CC-434C-8E7F-DB53154F9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2306772"/>
            <a:ext cx="5464276" cy="3637413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ZER BEHAR DU?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BD3A90C-2D9F-4B6A-A1E3-AFB5E8D1E924}"/>
              </a:ext>
            </a:extLst>
          </p:cNvPr>
          <p:cNvSpPr/>
          <p:nvPr/>
        </p:nvSpPr>
        <p:spPr>
          <a:xfrm>
            <a:off x="3816626" y="2306772"/>
            <a:ext cx="781878" cy="79793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E0A58A-78A9-4393-A45C-F62FCCD455F1}"/>
              </a:ext>
            </a:extLst>
          </p:cNvPr>
          <p:cNvSpPr txBox="1"/>
          <p:nvPr/>
        </p:nvSpPr>
        <p:spPr>
          <a:xfrm>
            <a:off x="3581014" y="2365119"/>
            <a:ext cx="125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A ZER EGARRIA!</a:t>
            </a:r>
          </a:p>
        </p:txBody>
      </p:sp>
      <p:pic>
        <p:nvPicPr>
          <p:cNvPr id="4" name="Imagen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7BFB9A1-A22B-4B72-ABDE-B1271FFC7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/>
          <a:stretch/>
        </p:blipFill>
        <p:spPr>
          <a:xfrm>
            <a:off x="8491435" y="1958258"/>
            <a:ext cx="182060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Imagen 10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93A9FAD-C992-4F7F-AAE6-1D998A7FD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72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946724C3-E735-43A5-98B1-BBE5485D37AF}"/>
              </a:ext>
            </a:extLst>
          </p:cNvPr>
          <p:cNvSpPr/>
          <p:nvPr/>
        </p:nvSpPr>
        <p:spPr>
          <a:xfrm>
            <a:off x="1869973" y="4556251"/>
            <a:ext cx="8452053" cy="230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Traductora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Neurologopeda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Ainhoa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Mujika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Iruretagoyena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P</a:t>
            </a:r>
            <a:r>
              <a:rPr lang="es-ES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ropiedad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Gobierno de Aragón 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480;p49">
            <a:extLst>
              <a:ext uri="{FF2B5EF4-FFF2-40B4-BE49-F238E27FC236}">
                <a16:creationId xmlns:a16="http://schemas.microsoft.com/office/drawing/2014/main" id="{D0CDAB8D-BBCE-4DA1-BA6F-A01DC0992625}"/>
              </a:ext>
            </a:extLst>
          </p:cNvPr>
          <p:cNvSpPr txBox="1">
            <a:spLocks/>
          </p:cNvSpPr>
          <p:nvPr/>
        </p:nvSpPr>
        <p:spPr>
          <a:xfrm>
            <a:off x="54806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OSO ONDO!</a:t>
            </a:r>
            <a:endParaRPr lang="es-ES" dirty="0"/>
          </a:p>
        </p:txBody>
      </p:sp>
      <p:pic>
        <p:nvPicPr>
          <p:cNvPr id="20" name="Picture 2" descr="http://www.arasaac.org/classes/img/thumbnail.php?i=c2l6ZT0zMDAmcnV0YT0uLi8uLi9yZXBvc2l0b3Jpby9vcmlnaW5hbGVzLzExNTk5LnBuZw==">
            <a:extLst>
              <a:ext uri="{FF2B5EF4-FFF2-40B4-BE49-F238E27FC236}">
                <a16:creationId xmlns:a16="http://schemas.microsoft.com/office/drawing/2014/main" id="{6FEFC42E-71B0-4086-A6C1-1618BC56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72" y="1995902"/>
            <a:ext cx="2866196" cy="28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625E0B-2C8B-4A03-82C1-A72F2304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795" y="1964555"/>
            <a:ext cx="5131013" cy="383456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3200" dirty="0"/>
              <a:t>EGOERA DESBERDINAK AGERTUKO DIRA ETA ERANTZUN EGOKIETAN KLIK EGINEZ IRTENBIDEA AURKITU BEHARKO DIEZU.</a:t>
            </a:r>
          </a:p>
        </p:txBody>
      </p:sp>
      <p:sp>
        <p:nvSpPr>
          <p:cNvPr id="4" name="Google Shape;480;p49">
            <a:extLst>
              <a:ext uri="{FF2B5EF4-FFF2-40B4-BE49-F238E27FC236}">
                <a16:creationId xmlns:a16="http://schemas.microsoft.com/office/drawing/2014/main" id="{428D179A-DADD-49AA-8C4E-AE5B8EDF83D2}"/>
              </a:ext>
            </a:extLst>
          </p:cNvPr>
          <p:cNvSpPr txBox="1">
            <a:spLocks/>
          </p:cNvSpPr>
          <p:nvPr/>
        </p:nvSpPr>
        <p:spPr>
          <a:xfrm>
            <a:off x="58119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ARGIBIDEAK</a:t>
            </a:r>
            <a:endParaRPr lang="es-ES" dirty="0"/>
          </a:p>
        </p:txBody>
      </p:sp>
      <p:sp>
        <p:nvSpPr>
          <p:cNvPr id="10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339F8001-1C03-4C62-A1EC-7921C177F6C0}"/>
              </a:ext>
            </a:extLst>
          </p:cNvPr>
          <p:cNvSpPr/>
          <p:nvPr/>
        </p:nvSpPr>
        <p:spPr>
          <a:xfrm>
            <a:off x="5516877" y="5793904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5AB79D-51DB-4F27-9516-7EA07FF4A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1" y="2472926"/>
            <a:ext cx="5360589" cy="2817824"/>
          </a:xfrm>
          <a:prstGeom prst="rect">
            <a:avLst/>
          </a:prstGeom>
        </p:spPr>
      </p:pic>
      <p:sp>
        <p:nvSpPr>
          <p:cNvPr id="11" name="Flecha: hacia la izquierda 10">
            <a:extLst>
              <a:ext uri="{FF2B5EF4-FFF2-40B4-BE49-F238E27FC236}">
                <a16:creationId xmlns:a16="http://schemas.microsoft.com/office/drawing/2014/main" id="{4419063F-9FF8-4222-B775-4F04AEFAF553}"/>
              </a:ext>
            </a:extLst>
          </p:cNvPr>
          <p:cNvSpPr/>
          <p:nvPr/>
        </p:nvSpPr>
        <p:spPr>
          <a:xfrm>
            <a:off x="5666443" y="2902688"/>
            <a:ext cx="663786" cy="40403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id="{A4580BC3-7F22-4394-8832-3D6C05E955D6}"/>
              </a:ext>
            </a:extLst>
          </p:cNvPr>
          <p:cNvSpPr/>
          <p:nvPr/>
        </p:nvSpPr>
        <p:spPr>
          <a:xfrm>
            <a:off x="5668016" y="4461796"/>
            <a:ext cx="663786" cy="40403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7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7D2F2-65D1-4984-90D3-D6D9406A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 err="1"/>
              <a:t>Zer</a:t>
            </a:r>
            <a:r>
              <a:rPr lang="es-ES" sz="6000" b="1" dirty="0"/>
              <a:t> </a:t>
            </a:r>
            <a:r>
              <a:rPr lang="es-ES" sz="6000" b="1" dirty="0" err="1"/>
              <a:t>behar</a:t>
            </a:r>
            <a:r>
              <a:rPr lang="es-ES" sz="6000" b="1" dirty="0"/>
              <a:t> du?</a:t>
            </a:r>
          </a:p>
        </p:txBody>
      </p:sp>
      <p:pic>
        <p:nvPicPr>
          <p:cNvPr id="11" name="Imagen 10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B19DD445-2511-498E-A180-AF6C718E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036" y="195825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3" name="Imagen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DA0A699-92F0-4C4C-B790-319B0AB8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036" y="457282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BE7D219-8104-4987-BEE0-AFB4C5D99E36}"/>
              </a:ext>
            </a:extLst>
          </p:cNvPr>
          <p:cNvGrpSpPr/>
          <p:nvPr/>
        </p:nvGrpSpPr>
        <p:grpSpPr>
          <a:xfrm>
            <a:off x="1338470" y="2199861"/>
            <a:ext cx="5477000" cy="3869635"/>
            <a:chOff x="1338470" y="2199861"/>
            <a:chExt cx="5380383" cy="372386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03A9A02F-7BB0-4774-85AD-D0468529640E}"/>
                </a:ext>
              </a:extLst>
            </p:cNvPr>
            <p:cNvGrpSpPr/>
            <p:nvPr/>
          </p:nvGrpSpPr>
          <p:grpSpPr>
            <a:xfrm>
              <a:off x="1338470" y="2199861"/>
              <a:ext cx="5380383" cy="3723861"/>
              <a:chOff x="2955235" y="1378226"/>
              <a:chExt cx="6370190" cy="4232303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E4C2C47C-EFF7-4DDD-AE9E-C28F71649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3" t="2997"/>
              <a:stretch/>
            </p:blipFill>
            <p:spPr>
              <a:xfrm>
                <a:off x="2955235" y="1378226"/>
                <a:ext cx="6370190" cy="4232303"/>
              </a:xfrm>
              <a:prstGeom prst="rect">
                <a:avLst/>
              </a:prstGeom>
            </p:spPr>
          </p:pic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4D5C798D-B85B-4E0D-86C0-FB2148EE39EC}"/>
                  </a:ext>
                </a:extLst>
              </p:cNvPr>
              <p:cNvSpPr/>
              <p:nvPr/>
            </p:nvSpPr>
            <p:spPr>
              <a:xfrm>
                <a:off x="6374297" y="2411896"/>
                <a:ext cx="477078" cy="1017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E799B5DC-1F51-44D8-A637-049B6D159126}"/>
                </a:ext>
              </a:extLst>
            </p:cNvPr>
            <p:cNvSpPr txBox="1"/>
            <p:nvPr/>
          </p:nvSpPr>
          <p:spPr>
            <a:xfrm>
              <a:off x="3742030" y="3109353"/>
              <a:ext cx="1308570" cy="89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NOLA ERRETZEN DUEN!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E13B70D-822F-4DAF-B1B9-5FE37697E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75" y="1962654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ZER BEHAR DU?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2B1DEE3-C85C-4C66-8182-8DB01CA1EF66}"/>
              </a:ext>
            </a:extLst>
          </p:cNvPr>
          <p:cNvGrpSpPr/>
          <p:nvPr/>
        </p:nvGrpSpPr>
        <p:grpSpPr>
          <a:xfrm>
            <a:off x="1346873" y="2269804"/>
            <a:ext cx="5477001" cy="3799692"/>
            <a:chOff x="1346873" y="2269804"/>
            <a:chExt cx="5373597" cy="35820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34FEC69-B70A-45E3-9E95-21DCDD079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" b="1"/>
            <a:stretch/>
          </p:blipFill>
          <p:spPr>
            <a:xfrm>
              <a:off x="1346873" y="2269804"/>
              <a:ext cx="5373597" cy="3582000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9E2874C7-13F0-43C9-9324-FA0EB21D7F83}"/>
                </a:ext>
              </a:extLst>
            </p:cNvPr>
            <p:cNvGrpSpPr/>
            <p:nvPr/>
          </p:nvGrpSpPr>
          <p:grpSpPr>
            <a:xfrm>
              <a:off x="2557669" y="2309560"/>
              <a:ext cx="1808924" cy="1159196"/>
              <a:chOff x="2557669" y="2309560"/>
              <a:chExt cx="1808924" cy="1159196"/>
            </a:xfrm>
          </p:grpSpPr>
          <p:sp>
            <p:nvSpPr>
              <p:cNvPr id="5" name="Nube 4">
                <a:extLst>
                  <a:ext uri="{FF2B5EF4-FFF2-40B4-BE49-F238E27FC236}">
                    <a16:creationId xmlns:a16="http://schemas.microsoft.com/office/drawing/2014/main" id="{A2838622-F689-4A8E-9E57-17D73403AFE4}"/>
                  </a:ext>
                </a:extLst>
              </p:cNvPr>
              <p:cNvSpPr/>
              <p:nvPr/>
            </p:nvSpPr>
            <p:spPr>
              <a:xfrm>
                <a:off x="2557669" y="2309560"/>
                <a:ext cx="1669776" cy="1159196"/>
              </a:xfrm>
              <a:prstGeom prst="cloud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chemeClr val="tx1"/>
                    </a:solidFill>
                  </a:rPr>
                  <a:t>A ZER TRIPAKO MINA!</a:t>
                </a:r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B23407A1-F1C4-4376-81B5-415510396EC3}"/>
                  </a:ext>
                </a:extLst>
              </p:cNvPr>
              <p:cNvSpPr/>
              <p:nvPr/>
            </p:nvSpPr>
            <p:spPr>
              <a:xfrm>
                <a:off x="4108175" y="2756452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F0FE3C0F-9BEE-4A2E-9BB6-68292779DE09}"/>
                  </a:ext>
                </a:extLst>
              </p:cNvPr>
              <p:cNvSpPr/>
              <p:nvPr/>
            </p:nvSpPr>
            <p:spPr>
              <a:xfrm>
                <a:off x="4247323" y="2789584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620952CA-A6EB-4A47-B3E3-459B2913A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62" y="4572828"/>
            <a:ext cx="17927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12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DAEE323-AC9C-498E-8F22-9B0FDFAE3250}"/>
              </a:ext>
            </a:extLst>
          </p:cNvPr>
          <p:cNvGrpSpPr/>
          <p:nvPr/>
        </p:nvGrpSpPr>
        <p:grpSpPr>
          <a:xfrm>
            <a:off x="1338470" y="2199860"/>
            <a:ext cx="5477000" cy="3869635"/>
            <a:chOff x="1338470" y="2271777"/>
            <a:chExt cx="5446094" cy="358200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6337E03-DDD2-42BF-8FBB-909F880CADAE}"/>
                </a:ext>
              </a:extLst>
            </p:cNvPr>
            <p:cNvGrpSpPr/>
            <p:nvPr/>
          </p:nvGrpSpPr>
          <p:grpSpPr>
            <a:xfrm>
              <a:off x="1338470" y="2271777"/>
              <a:ext cx="5446094" cy="3582000"/>
              <a:chOff x="1338470" y="2271777"/>
              <a:chExt cx="5446094" cy="35820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46BD7102-9B6F-457F-AD07-876DD60ACD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51"/>
              <a:stretch/>
            </p:blipFill>
            <p:spPr>
              <a:xfrm>
                <a:off x="1338470" y="2271777"/>
                <a:ext cx="5446094" cy="3582000"/>
              </a:xfrm>
              <a:prstGeom prst="rect">
                <a:avLst/>
              </a:prstGeom>
            </p:spPr>
          </p:pic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8AE2E54C-07B2-4361-B999-F5B873611021}"/>
                  </a:ext>
                </a:extLst>
              </p:cNvPr>
              <p:cNvSpPr/>
              <p:nvPr/>
            </p:nvSpPr>
            <p:spPr>
              <a:xfrm>
                <a:off x="5287343" y="2570922"/>
                <a:ext cx="994187" cy="702365"/>
              </a:xfrm>
              <a:prstGeom prst="ellipse">
                <a:avLst/>
              </a:prstGeom>
              <a:solidFill>
                <a:srgbClr val="F3F7F6"/>
              </a:solidFill>
              <a:ln>
                <a:solidFill>
                  <a:srgbClr val="F3F7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D45B395-CE99-46CF-BB2C-181D72FFDC9F}"/>
                </a:ext>
              </a:extLst>
            </p:cNvPr>
            <p:cNvSpPr txBox="1"/>
            <p:nvPr/>
          </p:nvSpPr>
          <p:spPr>
            <a:xfrm>
              <a:off x="5168546" y="2598938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A ZER </a:t>
              </a:r>
            </a:p>
            <a:p>
              <a:pPr algn="ctr"/>
              <a:r>
                <a:rPr lang="es-ES" b="1" dirty="0"/>
                <a:t>BEROA!</a:t>
              </a:r>
            </a:p>
          </p:txBody>
        </p:sp>
      </p:grpSp>
      <p:pic>
        <p:nvPicPr>
          <p:cNvPr id="11" name="Imagen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2C3D55A-3990-4DCA-B1F8-7BB9AD0B1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36" y="1961825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CE5B8710-502F-4164-A46B-8D6244A67EDB}"/>
              </a:ext>
            </a:extLst>
          </p:cNvPr>
          <p:cNvSpPr txBox="1">
            <a:spLocks/>
          </p:cNvSpPr>
          <p:nvPr/>
        </p:nvSpPr>
        <p:spPr>
          <a:xfrm>
            <a:off x="997623" y="788504"/>
            <a:ext cx="9720072" cy="87252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5400" b="1" dirty="0"/>
              <a:t>ZER BEHAR DU?</a:t>
            </a:r>
          </a:p>
        </p:txBody>
      </p:sp>
      <p:pic>
        <p:nvPicPr>
          <p:cNvPr id="9" name="Imagen 8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0893994B-76C4-4AB8-B788-60A7B6971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07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B6A726E-1AE2-4A83-B0D5-4E07CA7D8BD6}"/>
              </a:ext>
            </a:extLst>
          </p:cNvPr>
          <p:cNvGrpSpPr/>
          <p:nvPr/>
        </p:nvGrpSpPr>
        <p:grpSpPr>
          <a:xfrm>
            <a:off x="1338469" y="2199861"/>
            <a:ext cx="5476999" cy="3869634"/>
            <a:chOff x="1338470" y="2271777"/>
            <a:chExt cx="5446094" cy="358200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2B84D57-7A03-4B72-B200-A4CD49D93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70" y="2271777"/>
              <a:ext cx="5446094" cy="3582000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497C37-42EF-4564-8C11-38C6ECB5DB6F}"/>
                </a:ext>
              </a:extLst>
            </p:cNvPr>
            <p:cNvSpPr/>
            <p:nvPr/>
          </p:nvSpPr>
          <p:spPr>
            <a:xfrm>
              <a:off x="2533012" y="2782957"/>
              <a:ext cx="1245705" cy="975301"/>
            </a:xfrm>
            <a:prstGeom prst="ellipse">
              <a:avLst/>
            </a:prstGeom>
            <a:solidFill>
              <a:srgbClr val="F3F4EF"/>
            </a:solidFill>
            <a:ln>
              <a:solidFill>
                <a:srgbClr val="F3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D45B395-CE99-46CF-BB2C-181D72FFDC9F}"/>
                </a:ext>
              </a:extLst>
            </p:cNvPr>
            <p:cNvSpPr txBox="1"/>
            <p:nvPr/>
          </p:nvSpPr>
          <p:spPr>
            <a:xfrm>
              <a:off x="2428765" y="2808942"/>
              <a:ext cx="14541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HATZAK MINA EMATEN DIT!</a:t>
              </a:r>
            </a:p>
          </p:txBody>
        </p:sp>
      </p:grpSp>
      <p:pic>
        <p:nvPicPr>
          <p:cNvPr id="6" name="Imagen 5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4FCD3286-6784-46DF-93EA-87713E322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>
          <a:xfrm>
            <a:off x="8512036" y="1930807"/>
            <a:ext cx="1800000" cy="18549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Imagen 7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30E43C24-7343-4B1A-89FC-E8C1F68D8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88" y="4583632"/>
            <a:ext cx="17644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7175D8A0-D377-4354-9524-F56EA3EF0E80}"/>
              </a:ext>
            </a:extLst>
          </p:cNvPr>
          <p:cNvSpPr txBox="1">
            <a:spLocks/>
          </p:cNvSpPr>
          <p:nvPr/>
        </p:nvSpPr>
        <p:spPr>
          <a:xfrm>
            <a:off x="997623" y="788504"/>
            <a:ext cx="9720072" cy="87252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5400" b="1" dirty="0"/>
              <a:t>ZER BEHAR DU?</a:t>
            </a:r>
          </a:p>
        </p:txBody>
      </p:sp>
    </p:spTree>
    <p:extLst>
      <p:ext uri="{BB962C8B-B14F-4D97-AF65-F5344CB8AC3E}">
        <p14:creationId xmlns:p14="http://schemas.microsoft.com/office/powerpoint/2010/main" val="2794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4160ADA0-4982-4BE1-81FA-0F37C8527784}"/>
              </a:ext>
            </a:extLst>
          </p:cNvPr>
          <p:cNvGrpSpPr/>
          <p:nvPr/>
        </p:nvGrpSpPr>
        <p:grpSpPr>
          <a:xfrm>
            <a:off x="1335122" y="2199862"/>
            <a:ext cx="5477000" cy="3869634"/>
            <a:chOff x="1335122" y="2271777"/>
            <a:chExt cx="5401047" cy="358200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B34047C-E8F8-4ABA-8B39-546D67091BED}"/>
                </a:ext>
              </a:extLst>
            </p:cNvPr>
            <p:cNvSpPr txBox="1"/>
            <p:nvPr/>
          </p:nvSpPr>
          <p:spPr>
            <a:xfrm>
              <a:off x="4525616" y="2861285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¡QUÉ DAÑO!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4C9CC41-C306-4E43-9197-B9A6EF747CFD}"/>
                </a:ext>
              </a:extLst>
            </p:cNvPr>
            <p:cNvGrpSpPr/>
            <p:nvPr/>
          </p:nvGrpSpPr>
          <p:grpSpPr>
            <a:xfrm>
              <a:off x="1335122" y="2271777"/>
              <a:ext cx="5401047" cy="3582000"/>
              <a:chOff x="1335122" y="2271777"/>
              <a:chExt cx="5401047" cy="3582000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218135A8-2DB8-4F8E-9299-FC221986A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122" y="2271777"/>
                <a:ext cx="5401047" cy="3582000"/>
              </a:xfrm>
              <a:prstGeom prst="rect">
                <a:avLst/>
              </a:prstGeom>
            </p:spPr>
          </p:pic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4830697-2A5A-4871-8A38-72F263BE4241}"/>
                  </a:ext>
                </a:extLst>
              </p:cNvPr>
              <p:cNvSpPr/>
              <p:nvPr/>
            </p:nvSpPr>
            <p:spPr>
              <a:xfrm>
                <a:off x="4890052" y="2610678"/>
                <a:ext cx="702365" cy="883686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E39213E-0292-43C6-B8D7-DD8C8B8593E3}"/>
                </a:ext>
              </a:extLst>
            </p:cNvPr>
            <p:cNvSpPr txBox="1"/>
            <p:nvPr/>
          </p:nvSpPr>
          <p:spPr>
            <a:xfrm>
              <a:off x="4451486" y="2649916"/>
              <a:ext cx="1393964" cy="764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EZTARRIAK MINA EMATEN DIT!</a:t>
              </a:r>
            </a:p>
          </p:txBody>
        </p:sp>
      </p:grpSp>
      <p:pic>
        <p:nvPicPr>
          <p:cNvPr id="6" name="Imagen 5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E42C8588-3D45-46ED-B745-AF0F4EF37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08" y="457282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853DFB52-7298-48DF-88BE-C9756B38C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56" y="195825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0556722C-05CF-4C37-851B-2BE556954FEA}"/>
              </a:ext>
            </a:extLst>
          </p:cNvPr>
          <p:cNvSpPr txBox="1">
            <a:spLocks/>
          </p:cNvSpPr>
          <p:nvPr/>
        </p:nvSpPr>
        <p:spPr>
          <a:xfrm>
            <a:off x="997623" y="788504"/>
            <a:ext cx="9720072" cy="87252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5400" b="1" dirty="0"/>
              <a:t>ZER BEHAR DU?</a:t>
            </a:r>
          </a:p>
        </p:txBody>
      </p:sp>
    </p:spTree>
    <p:extLst>
      <p:ext uri="{BB962C8B-B14F-4D97-AF65-F5344CB8AC3E}">
        <p14:creationId xmlns:p14="http://schemas.microsoft.com/office/powerpoint/2010/main" val="11810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7CC08780-F590-43F3-AE0B-5D82F5206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69" y="2199860"/>
            <a:ext cx="5483198" cy="3679945"/>
          </a:xfr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ZER BEHAR DU?</a:t>
            </a:r>
          </a:p>
        </p:txBody>
      </p:sp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08BC41D7-5110-4E97-A0CC-3CCBAC82CF6D}"/>
              </a:ext>
            </a:extLst>
          </p:cNvPr>
          <p:cNvSpPr/>
          <p:nvPr/>
        </p:nvSpPr>
        <p:spPr>
          <a:xfrm>
            <a:off x="3419060" y="3310364"/>
            <a:ext cx="1391479" cy="895788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799387-D449-4934-A630-04846AA347DD}"/>
              </a:ext>
            </a:extLst>
          </p:cNvPr>
          <p:cNvSpPr txBox="1"/>
          <p:nvPr/>
        </p:nvSpPr>
        <p:spPr>
          <a:xfrm>
            <a:off x="3517619" y="3435092"/>
            <a:ext cx="119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BAT NAHI DUT!</a:t>
            </a:r>
          </a:p>
        </p:txBody>
      </p:sp>
      <p:pic>
        <p:nvPicPr>
          <p:cNvPr id="4" name="Imagen 3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708016EC-86FD-48A2-A944-9BB0DE695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8258"/>
            <a:ext cx="178542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5" name="Imagen 1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CB3C262-C52C-4BB4-BF18-B1BFE9F0E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30" y="4572828"/>
            <a:ext cx="17784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67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58CC17-2F19-4F50-B5D5-50AB3873D4F2}"/>
              </a:ext>
            </a:extLst>
          </p:cNvPr>
          <p:cNvGrpSpPr/>
          <p:nvPr/>
        </p:nvGrpSpPr>
        <p:grpSpPr>
          <a:xfrm>
            <a:off x="1338470" y="2199861"/>
            <a:ext cx="5477000" cy="3869635"/>
            <a:chOff x="1338470" y="2271777"/>
            <a:chExt cx="5382000" cy="3580027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7D4D2C5-4156-4A9B-983E-576C7DF32FA0}"/>
                </a:ext>
              </a:extLst>
            </p:cNvPr>
            <p:cNvGrpSpPr/>
            <p:nvPr/>
          </p:nvGrpSpPr>
          <p:grpSpPr>
            <a:xfrm>
              <a:off x="1338470" y="2271777"/>
              <a:ext cx="5382000" cy="3580027"/>
              <a:chOff x="1338470" y="2271777"/>
              <a:chExt cx="5382000" cy="3580027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FFD7E9E4-8119-4254-8C73-706652950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8470" y="2271777"/>
                <a:ext cx="5382000" cy="3580027"/>
              </a:xfrm>
              <a:prstGeom prst="rect">
                <a:avLst/>
              </a:prstGeom>
            </p:spPr>
          </p:pic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ADCE24BA-7A66-48BF-97FB-185F29CE62AD}"/>
                  </a:ext>
                </a:extLst>
              </p:cNvPr>
              <p:cNvSpPr/>
              <p:nvPr/>
            </p:nvSpPr>
            <p:spPr>
              <a:xfrm>
                <a:off x="4678017" y="2676940"/>
                <a:ext cx="940905" cy="887896"/>
              </a:xfrm>
              <a:prstGeom prst="ellipse">
                <a:avLst/>
              </a:prstGeom>
              <a:solidFill>
                <a:srgbClr val="F3F7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B34047C-E8F8-4ABA-8B39-546D67091BED}"/>
                </a:ext>
              </a:extLst>
            </p:cNvPr>
            <p:cNvSpPr txBox="1"/>
            <p:nvPr/>
          </p:nvSpPr>
          <p:spPr>
            <a:xfrm>
              <a:off x="4442777" y="2744714"/>
              <a:ext cx="1395642" cy="854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A ZER BELAUNEKO </a:t>
              </a:r>
            </a:p>
            <a:p>
              <a:pPr algn="ctr"/>
              <a:r>
                <a:rPr lang="es-ES" b="1" dirty="0"/>
                <a:t>MINA!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ZER BEHAR DU?</a:t>
            </a:r>
          </a:p>
        </p:txBody>
      </p:sp>
      <p:pic>
        <p:nvPicPr>
          <p:cNvPr id="17" name="Imagen 16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A27AFD55-5A2F-4F22-AAC3-017779CBF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/>
        </p:blipFill>
        <p:spPr>
          <a:xfrm>
            <a:off x="8504778" y="1958258"/>
            <a:ext cx="1785827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E5D866E-9689-474E-9EA7-7DA891AED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50" y="4572828"/>
            <a:ext cx="18365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64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339</TotalTime>
  <Words>238</Words>
  <Application>Microsoft Office PowerPoint</Application>
  <PresentationFormat>Panorámica</PresentationFormat>
  <Paragraphs>45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Gill Sans</vt:lpstr>
      <vt:lpstr>Tw Cen MT</vt:lpstr>
      <vt:lpstr>Tw Cen MT Condensed</vt:lpstr>
      <vt:lpstr>Wingdings 3</vt:lpstr>
      <vt:lpstr>Integral</vt:lpstr>
      <vt:lpstr>Zer behar du?</vt:lpstr>
      <vt:lpstr>Presentación de PowerPoint</vt:lpstr>
      <vt:lpstr>Zer behar du?</vt:lpstr>
      <vt:lpstr>ZER BEHAR DU?</vt:lpstr>
      <vt:lpstr>Presentación de PowerPoint</vt:lpstr>
      <vt:lpstr>Presentación de PowerPoint</vt:lpstr>
      <vt:lpstr>Presentación de PowerPoint</vt:lpstr>
      <vt:lpstr>ZER BEHAR DU?</vt:lpstr>
      <vt:lpstr>ZER BEHAR DU?</vt:lpstr>
      <vt:lpstr>ZER BEHAR DU?</vt:lpstr>
      <vt:lpstr>ZER BEHAR DU?</vt:lpstr>
      <vt:lpstr>ZER BEHAR DU?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NECESITA?</dc:title>
  <dc:creator>Karen</dc:creator>
  <cp:lastModifiedBy>Kresala</cp:lastModifiedBy>
  <cp:revision>18</cp:revision>
  <dcterms:created xsi:type="dcterms:W3CDTF">2021-08-12T11:13:41Z</dcterms:created>
  <dcterms:modified xsi:type="dcterms:W3CDTF">2021-10-13T10:17:20Z</dcterms:modified>
</cp:coreProperties>
</file>