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0" r:id="rId2"/>
    <p:sldId id="261" r:id="rId3"/>
    <p:sldId id="256" r:id="rId4"/>
    <p:sldId id="274" r:id="rId5"/>
    <p:sldId id="275" r:id="rId6"/>
    <p:sldId id="276" r:id="rId7"/>
    <p:sldId id="277" r:id="rId8"/>
    <p:sldId id="278" r:id="rId9"/>
    <p:sldId id="257" r:id="rId10"/>
    <p:sldId id="279" r:id="rId11"/>
    <p:sldId id="280" r:id="rId12"/>
    <p:sldId id="283" r:id="rId13"/>
    <p:sldId id="282" r:id="rId14"/>
    <p:sldId id="258" r:id="rId15"/>
    <p:sldId id="285" r:id="rId16"/>
    <p:sldId id="284" r:id="rId17"/>
    <p:sldId id="286" r:id="rId18"/>
    <p:sldId id="287" r:id="rId19"/>
    <p:sldId id="288" r:id="rId20"/>
    <p:sldId id="263" r:id="rId21"/>
    <p:sldId id="289" r:id="rId22"/>
    <p:sldId id="292" r:id="rId23"/>
    <p:sldId id="291" r:id="rId24"/>
    <p:sldId id="293" r:id="rId25"/>
    <p:sldId id="290" r:id="rId26"/>
    <p:sldId id="262" r:id="rId27"/>
    <p:sldId id="295" r:id="rId28"/>
    <p:sldId id="296" r:id="rId29"/>
    <p:sldId id="305" r:id="rId30"/>
    <p:sldId id="298" r:id="rId31"/>
    <p:sldId id="297" r:id="rId32"/>
    <p:sldId id="268" r:id="rId33"/>
    <p:sldId id="300" r:id="rId34"/>
    <p:sldId id="301" r:id="rId35"/>
    <p:sldId id="303" r:id="rId36"/>
    <p:sldId id="304" r:id="rId37"/>
    <p:sldId id="306" r:id="rId38"/>
    <p:sldId id="269" r:id="rId39"/>
    <p:sldId id="270" r:id="rId40"/>
    <p:sldId id="271" r:id="rId41"/>
    <p:sldId id="307" r:id="rId42"/>
    <p:sldId id="266" r:id="rId43"/>
    <p:sldId id="267" r:id="rId4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snprdkEJNNDKKlsWe+8+YQ==" hashData="icBnqc4ls5A8iqkTwQQi7s02op4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61" autoAdjust="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3EBE7-1728-4F8D-AF35-C7F6159DB7E0}" type="datetimeFigureOut">
              <a:rPr lang="es-ES" smtClean="0"/>
              <a:pPr/>
              <a:t>28/10/2016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CA974-A270-4FDE-9979-A0AB23A9A60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CA974-A270-4FDE-9979-A0AB23A9A603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CA974-A270-4FDE-9979-A0AB23A9A603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CA974-A270-4FDE-9979-A0AB23A9A603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CA974-A270-4FDE-9979-A0AB23A9A603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ACA974-A270-4FDE-9979-A0AB23A9A603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24D3-D246-43BE-8E46-B411A2D450C3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124D3-D246-43BE-8E46-B411A2D450C3}" type="slidenum">
              <a:rPr lang="es-ES" smtClean="0"/>
              <a:pPr/>
              <a:t>41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DFB-C662-4DA1-BD34-35B8C3667FFC}" type="datetimeFigureOut">
              <a:rPr lang="es-ES" smtClean="0"/>
              <a:pPr/>
              <a:t>28/10/2016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5EED-BF19-4E8B-AC1C-A2C2EC27B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DFB-C662-4DA1-BD34-35B8C3667FFC}" type="datetimeFigureOut">
              <a:rPr lang="es-ES" smtClean="0"/>
              <a:pPr/>
              <a:t>28/10/2016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5EED-BF19-4E8B-AC1C-A2C2EC27B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DFB-C662-4DA1-BD34-35B8C3667FFC}" type="datetimeFigureOut">
              <a:rPr lang="es-ES" smtClean="0"/>
              <a:pPr/>
              <a:t>28/10/2016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5EED-BF19-4E8B-AC1C-A2C2EC27B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DFB-C662-4DA1-BD34-35B8C3667FFC}" type="datetimeFigureOut">
              <a:rPr lang="es-ES" smtClean="0"/>
              <a:pPr/>
              <a:t>28/10/2016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5EED-BF19-4E8B-AC1C-A2C2EC27B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DFB-C662-4DA1-BD34-35B8C3667FFC}" type="datetimeFigureOut">
              <a:rPr lang="es-ES" smtClean="0"/>
              <a:pPr/>
              <a:t>28/10/2016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5EED-BF19-4E8B-AC1C-A2C2EC27B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DFB-C662-4DA1-BD34-35B8C3667FFC}" type="datetimeFigureOut">
              <a:rPr lang="es-ES" smtClean="0"/>
              <a:pPr/>
              <a:t>28/10/2016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5EED-BF19-4E8B-AC1C-A2C2EC27B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DFB-C662-4DA1-BD34-35B8C3667FFC}" type="datetimeFigureOut">
              <a:rPr lang="es-ES" smtClean="0"/>
              <a:pPr/>
              <a:t>28/10/2016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5EED-BF19-4E8B-AC1C-A2C2EC27B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DFB-C662-4DA1-BD34-35B8C3667FFC}" type="datetimeFigureOut">
              <a:rPr lang="es-ES" smtClean="0"/>
              <a:pPr/>
              <a:t>28/10/2016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5EED-BF19-4E8B-AC1C-A2C2EC27B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DFB-C662-4DA1-BD34-35B8C3667FFC}" type="datetimeFigureOut">
              <a:rPr lang="es-ES" smtClean="0"/>
              <a:pPr/>
              <a:t>28/10/2016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5EED-BF19-4E8B-AC1C-A2C2EC27B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DFB-C662-4DA1-BD34-35B8C3667FFC}" type="datetimeFigureOut">
              <a:rPr lang="es-ES" smtClean="0"/>
              <a:pPr/>
              <a:t>28/10/2016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5EED-BF19-4E8B-AC1C-A2C2EC27B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06DFB-C662-4DA1-BD34-35B8C3667FFC}" type="datetimeFigureOut">
              <a:rPr lang="es-ES" smtClean="0"/>
              <a:pPr/>
              <a:t>28/10/2016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35EED-BF19-4E8B-AC1C-A2C2EC27B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06DFB-C662-4DA1-BD34-35B8C3667FFC}" type="datetimeFigureOut">
              <a:rPr lang="es-ES" smtClean="0"/>
              <a:pPr/>
              <a:t>28/10/2016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5EED-BF19-4E8B-AC1C-A2C2EC27B7F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iembraestrellas.blogspot.com.es/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gif"/><Relationship Id="rId15" Type="http://schemas.openxmlformats.org/officeDocument/2006/relationships/image" Target="../media/image31.gif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png"/><Relationship Id="rId1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32.gif"/><Relationship Id="rId12" Type="http://schemas.openxmlformats.org/officeDocument/2006/relationships/image" Target="../media/image15.png"/><Relationship Id="rId17" Type="http://schemas.openxmlformats.org/officeDocument/2006/relationships/image" Target="../media/image34.png"/><Relationship Id="rId2" Type="http://schemas.openxmlformats.org/officeDocument/2006/relationships/image" Target="../media/image30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11" Type="http://schemas.openxmlformats.org/officeDocument/2006/relationships/image" Target="../media/image14.png"/><Relationship Id="rId5" Type="http://schemas.openxmlformats.org/officeDocument/2006/relationships/image" Target="../media/image5.gif"/><Relationship Id="rId15" Type="http://schemas.openxmlformats.org/officeDocument/2006/relationships/image" Target="../media/image11.png"/><Relationship Id="rId10" Type="http://schemas.openxmlformats.org/officeDocument/2006/relationships/image" Target="../media/image13.jpeg"/><Relationship Id="rId19" Type="http://schemas.openxmlformats.org/officeDocument/2006/relationships/slide" Target="slide13.xml"/><Relationship Id="rId4" Type="http://schemas.openxmlformats.org/officeDocument/2006/relationships/image" Target="../media/image4.jpeg"/><Relationship Id="rId9" Type="http://schemas.openxmlformats.org/officeDocument/2006/relationships/image" Target="../media/image12.png"/><Relationship Id="rId1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2.png"/><Relationship Id="rId1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image" Target="../media/image32.gif"/><Relationship Id="rId12" Type="http://schemas.openxmlformats.org/officeDocument/2006/relationships/image" Target="../media/image21.png"/><Relationship Id="rId17" Type="http://schemas.openxmlformats.org/officeDocument/2006/relationships/image" Target="../media/image25.png"/><Relationship Id="rId2" Type="http://schemas.openxmlformats.org/officeDocument/2006/relationships/image" Target="../media/image3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11" Type="http://schemas.openxmlformats.org/officeDocument/2006/relationships/image" Target="../media/image14.png"/><Relationship Id="rId5" Type="http://schemas.openxmlformats.org/officeDocument/2006/relationships/image" Target="../media/image5.gif"/><Relationship Id="rId15" Type="http://schemas.openxmlformats.org/officeDocument/2006/relationships/image" Target="../media/image33.png"/><Relationship Id="rId10" Type="http://schemas.openxmlformats.org/officeDocument/2006/relationships/image" Target="../media/image13.jpeg"/><Relationship Id="rId19" Type="http://schemas.openxmlformats.org/officeDocument/2006/relationships/image" Target="../media/image35.gif"/><Relationship Id="rId4" Type="http://schemas.openxmlformats.org/officeDocument/2006/relationships/image" Target="../media/image4.jpeg"/><Relationship Id="rId9" Type="http://schemas.openxmlformats.org/officeDocument/2006/relationships/image" Target="../media/image12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7.gif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7.gif"/><Relationship Id="rId15" Type="http://schemas.openxmlformats.org/officeDocument/2006/relationships/image" Target="../media/image38.gif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6.png"/><Relationship Id="rId16" Type="http://schemas.openxmlformats.org/officeDocument/2006/relationships/image" Target="../media/image3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7.gif"/><Relationship Id="rId15" Type="http://schemas.openxmlformats.org/officeDocument/2006/relationships/image" Target="../media/image38.gif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15.png"/><Relationship Id="rId18" Type="http://schemas.openxmlformats.org/officeDocument/2006/relationships/image" Target="../media/image42.png"/><Relationship Id="rId3" Type="http://schemas.openxmlformats.org/officeDocument/2006/relationships/image" Target="../media/image3.png"/><Relationship Id="rId21" Type="http://schemas.openxmlformats.org/officeDocument/2006/relationships/slide" Target="slide19.xml"/><Relationship Id="rId7" Type="http://schemas.openxmlformats.org/officeDocument/2006/relationships/image" Target="../media/image39.gif"/><Relationship Id="rId12" Type="http://schemas.openxmlformats.org/officeDocument/2006/relationships/image" Target="../media/image14.png"/><Relationship Id="rId17" Type="http://schemas.openxmlformats.org/officeDocument/2006/relationships/image" Target="../media/image41.png"/><Relationship Id="rId2" Type="http://schemas.openxmlformats.org/officeDocument/2006/relationships/image" Target="../media/image36.png"/><Relationship Id="rId16" Type="http://schemas.openxmlformats.org/officeDocument/2006/relationships/image" Target="../media/image1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3.jpeg"/><Relationship Id="rId5" Type="http://schemas.openxmlformats.org/officeDocument/2006/relationships/image" Target="../media/image37.gif"/><Relationship Id="rId15" Type="http://schemas.openxmlformats.org/officeDocument/2006/relationships/image" Target="../media/image22.png"/><Relationship Id="rId10" Type="http://schemas.openxmlformats.org/officeDocument/2006/relationships/image" Target="../media/image12.png"/><Relationship Id="rId19" Type="http://schemas.openxmlformats.org/officeDocument/2006/relationships/image" Target="../media/image43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Relationship Id="rId1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21.png"/><Relationship Id="rId18" Type="http://schemas.openxmlformats.org/officeDocument/2006/relationships/image" Target="../media/image43.png"/><Relationship Id="rId3" Type="http://schemas.openxmlformats.org/officeDocument/2006/relationships/image" Target="../media/image3.png"/><Relationship Id="rId21" Type="http://schemas.openxmlformats.org/officeDocument/2006/relationships/image" Target="../media/image44.gif"/><Relationship Id="rId7" Type="http://schemas.openxmlformats.org/officeDocument/2006/relationships/image" Target="../media/image39.gif"/><Relationship Id="rId12" Type="http://schemas.openxmlformats.org/officeDocument/2006/relationships/image" Target="../media/image14.png"/><Relationship Id="rId17" Type="http://schemas.openxmlformats.org/officeDocument/2006/relationships/image" Target="../media/image42.png"/><Relationship Id="rId2" Type="http://schemas.openxmlformats.org/officeDocument/2006/relationships/image" Target="../media/image36.png"/><Relationship Id="rId16" Type="http://schemas.openxmlformats.org/officeDocument/2006/relationships/image" Target="../media/image41.png"/><Relationship Id="rId20" Type="http://schemas.openxmlformats.org/officeDocument/2006/relationships/slide" Target="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11" Type="http://schemas.openxmlformats.org/officeDocument/2006/relationships/image" Target="../media/image13.jpeg"/><Relationship Id="rId5" Type="http://schemas.openxmlformats.org/officeDocument/2006/relationships/image" Target="../media/image37.gif"/><Relationship Id="rId15" Type="http://schemas.openxmlformats.org/officeDocument/2006/relationships/image" Target="../media/image11.png"/><Relationship Id="rId10" Type="http://schemas.openxmlformats.org/officeDocument/2006/relationships/image" Target="../media/image12.png"/><Relationship Id="rId19" Type="http://schemas.openxmlformats.org/officeDocument/2006/relationships/image" Target="../media/image25.png"/><Relationship Id="rId4" Type="http://schemas.openxmlformats.org/officeDocument/2006/relationships/image" Target="../media/image4.jpeg"/><Relationship Id="rId9" Type="http://schemas.openxmlformats.org/officeDocument/2006/relationships/image" Target="../media/image10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yvisual.org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arasaac.org/" TargetMode="Externa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6.gif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6.gif"/><Relationship Id="rId15" Type="http://schemas.openxmlformats.org/officeDocument/2006/relationships/image" Target="../media/image47.gif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7.gif"/><Relationship Id="rId18" Type="http://schemas.openxmlformats.org/officeDocument/2006/relationships/slide" Target="slide25.xml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5.png"/><Relationship Id="rId2" Type="http://schemas.openxmlformats.org/officeDocument/2006/relationships/image" Target="../media/image45.png"/><Relationship Id="rId16" Type="http://schemas.openxmlformats.org/officeDocument/2006/relationships/image" Target="../media/image22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6.gif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19" Type="http://schemas.openxmlformats.org/officeDocument/2006/relationships/image" Target="../media/image49.png"/><Relationship Id="rId4" Type="http://schemas.openxmlformats.org/officeDocument/2006/relationships/image" Target="../media/image4.jpeg"/><Relationship Id="rId9" Type="http://schemas.openxmlformats.org/officeDocument/2006/relationships/image" Target="../media/image13.jpeg"/><Relationship Id="rId14" Type="http://schemas.openxmlformats.org/officeDocument/2006/relationships/image" Target="../media/image48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47.gif"/><Relationship Id="rId18" Type="http://schemas.openxmlformats.org/officeDocument/2006/relationships/slide" Target="slide25.xml"/><Relationship Id="rId3" Type="http://schemas.openxmlformats.org/officeDocument/2006/relationships/image" Target="../media/image3.png"/><Relationship Id="rId21" Type="http://schemas.openxmlformats.org/officeDocument/2006/relationships/image" Target="../media/image51.gif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25.png"/><Relationship Id="rId2" Type="http://schemas.openxmlformats.org/officeDocument/2006/relationships/image" Target="../media/image45.png"/><Relationship Id="rId16" Type="http://schemas.openxmlformats.org/officeDocument/2006/relationships/image" Target="../media/image22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6.gif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19" Type="http://schemas.openxmlformats.org/officeDocument/2006/relationships/image" Target="../media/image49.png"/><Relationship Id="rId4" Type="http://schemas.openxmlformats.org/officeDocument/2006/relationships/image" Target="../media/image4.jpeg"/><Relationship Id="rId9" Type="http://schemas.openxmlformats.org/officeDocument/2006/relationships/image" Target="../media/image13.jpeg"/><Relationship Id="rId14" Type="http://schemas.openxmlformats.org/officeDocument/2006/relationships/image" Target="../media/image48.gi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1.png"/><Relationship Id="rId18" Type="http://schemas.openxmlformats.org/officeDocument/2006/relationships/image" Target="../media/image50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48.gif"/><Relationship Id="rId17" Type="http://schemas.openxmlformats.org/officeDocument/2006/relationships/image" Target="../media/image49.png"/><Relationship Id="rId2" Type="http://schemas.openxmlformats.org/officeDocument/2006/relationships/image" Target="../media/image45.png"/><Relationship Id="rId16" Type="http://schemas.openxmlformats.org/officeDocument/2006/relationships/slide" Target="slide25.xml"/><Relationship Id="rId20" Type="http://schemas.openxmlformats.org/officeDocument/2006/relationships/image" Target="../media/image5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7.gif"/><Relationship Id="rId5" Type="http://schemas.openxmlformats.org/officeDocument/2006/relationships/image" Target="../media/image46.gif"/><Relationship Id="rId15" Type="http://schemas.openxmlformats.org/officeDocument/2006/relationships/image" Target="../media/image25.png"/><Relationship Id="rId10" Type="http://schemas.openxmlformats.org/officeDocument/2006/relationships/image" Target="../media/image14.png"/><Relationship Id="rId19" Type="http://schemas.openxmlformats.org/officeDocument/2006/relationships/image" Target="../media/image51.gif"/><Relationship Id="rId4" Type="http://schemas.openxmlformats.org/officeDocument/2006/relationships/image" Target="../media/image4.jpeg"/><Relationship Id="rId9" Type="http://schemas.openxmlformats.org/officeDocument/2006/relationships/image" Target="../media/image13.jpeg"/><Relationship Id="rId1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1.gif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31.gif"/><Relationship Id="rId15" Type="http://schemas.openxmlformats.org/officeDocument/2006/relationships/image" Target="../media/image54.gif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slide" Target="slide31.xml"/><Relationship Id="rId3" Type="http://schemas.openxmlformats.org/officeDocument/2006/relationships/image" Target="../media/image3.png"/><Relationship Id="rId7" Type="http://schemas.openxmlformats.org/officeDocument/2006/relationships/image" Target="../media/image55.gif"/><Relationship Id="rId12" Type="http://schemas.openxmlformats.org/officeDocument/2006/relationships/image" Target="../media/image14.png"/><Relationship Id="rId17" Type="http://schemas.openxmlformats.org/officeDocument/2006/relationships/image" Target="../media/image25.png"/><Relationship Id="rId2" Type="http://schemas.openxmlformats.org/officeDocument/2006/relationships/image" Target="../media/image53.png"/><Relationship Id="rId16" Type="http://schemas.openxmlformats.org/officeDocument/2006/relationships/image" Target="../media/image22.pn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gif"/><Relationship Id="rId11" Type="http://schemas.openxmlformats.org/officeDocument/2006/relationships/image" Target="../media/image13.jpeg"/><Relationship Id="rId5" Type="http://schemas.openxmlformats.org/officeDocument/2006/relationships/image" Target="../media/image31.gif"/><Relationship Id="rId15" Type="http://schemas.openxmlformats.org/officeDocument/2006/relationships/image" Target="../media/image21.png"/><Relationship Id="rId10" Type="http://schemas.openxmlformats.org/officeDocument/2006/relationships/image" Target="../media/image12.png"/><Relationship Id="rId19" Type="http://schemas.openxmlformats.org/officeDocument/2006/relationships/image" Target="../media/image56.jpeg"/><Relationship Id="rId4" Type="http://schemas.openxmlformats.org/officeDocument/2006/relationships/image" Target="../media/image4.jpe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slide" Target="slide31.xml"/><Relationship Id="rId3" Type="http://schemas.openxmlformats.org/officeDocument/2006/relationships/image" Target="../media/image3.png"/><Relationship Id="rId21" Type="http://schemas.openxmlformats.org/officeDocument/2006/relationships/image" Target="../media/image58.gif"/><Relationship Id="rId7" Type="http://schemas.openxmlformats.org/officeDocument/2006/relationships/image" Target="../media/image55.gif"/><Relationship Id="rId12" Type="http://schemas.openxmlformats.org/officeDocument/2006/relationships/image" Target="../media/image14.png"/><Relationship Id="rId17" Type="http://schemas.openxmlformats.org/officeDocument/2006/relationships/image" Target="../media/image25.png"/><Relationship Id="rId2" Type="http://schemas.openxmlformats.org/officeDocument/2006/relationships/image" Target="../media/image53.png"/><Relationship Id="rId16" Type="http://schemas.openxmlformats.org/officeDocument/2006/relationships/image" Target="../media/image22.pn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gif"/><Relationship Id="rId11" Type="http://schemas.openxmlformats.org/officeDocument/2006/relationships/image" Target="../media/image13.jpeg"/><Relationship Id="rId5" Type="http://schemas.openxmlformats.org/officeDocument/2006/relationships/image" Target="../media/image31.gif"/><Relationship Id="rId15" Type="http://schemas.openxmlformats.org/officeDocument/2006/relationships/image" Target="../media/image21.png"/><Relationship Id="rId10" Type="http://schemas.openxmlformats.org/officeDocument/2006/relationships/image" Target="../media/image12.png"/><Relationship Id="rId19" Type="http://schemas.openxmlformats.org/officeDocument/2006/relationships/image" Target="../media/image56.jpeg"/><Relationship Id="rId4" Type="http://schemas.openxmlformats.org/officeDocument/2006/relationships/image" Target="../media/image4.jpeg"/><Relationship Id="rId9" Type="http://schemas.openxmlformats.org/officeDocument/2006/relationships/image" Target="../media/image11.png"/><Relationship Id="rId1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21.png"/><Relationship Id="rId18" Type="http://schemas.openxmlformats.org/officeDocument/2006/relationships/image" Target="../media/image57.jpeg"/><Relationship Id="rId3" Type="http://schemas.openxmlformats.org/officeDocument/2006/relationships/image" Target="../media/image3.png"/><Relationship Id="rId7" Type="http://schemas.openxmlformats.org/officeDocument/2006/relationships/image" Target="../media/image55.gif"/><Relationship Id="rId12" Type="http://schemas.openxmlformats.org/officeDocument/2006/relationships/image" Target="../media/image14.png"/><Relationship Id="rId17" Type="http://schemas.openxmlformats.org/officeDocument/2006/relationships/image" Target="../media/image56.jpeg"/><Relationship Id="rId2" Type="http://schemas.openxmlformats.org/officeDocument/2006/relationships/image" Target="../media/image53.png"/><Relationship Id="rId16" Type="http://schemas.openxmlformats.org/officeDocument/2006/relationships/slide" Target="slide31.xml"/><Relationship Id="rId20" Type="http://schemas.openxmlformats.org/officeDocument/2006/relationships/image" Target="../media/image5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gif"/><Relationship Id="rId11" Type="http://schemas.openxmlformats.org/officeDocument/2006/relationships/image" Target="../media/image13.jpeg"/><Relationship Id="rId5" Type="http://schemas.openxmlformats.org/officeDocument/2006/relationships/image" Target="../media/image31.gif"/><Relationship Id="rId15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58.gif"/><Relationship Id="rId4" Type="http://schemas.openxmlformats.org/officeDocument/2006/relationships/image" Target="../media/image4.jpeg"/><Relationship Id="rId9" Type="http://schemas.openxmlformats.org/officeDocument/2006/relationships/image" Target="../media/image11.png"/><Relationship Id="rId1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61.gif"/><Relationship Id="rId10" Type="http://schemas.openxmlformats.org/officeDocument/2006/relationships/image" Target="../media/image14.png"/><Relationship Id="rId4" Type="http://schemas.openxmlformats.org/officeDocument/2006/relationships/image" Target="../media/image60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61.gif"/><Relationship Id="rId15" Type="http://schemas.openxmlformats.org/officeDocument/2006/relationships/image" Target="../media/image62.gif"/><Relationship Id="rId10" Type="http://schemas.openxmlformats.org/officeDocument/2006/relationships/image" Target="../media/image14.png"/><Relationship Id="rId4" Type="http://schemas.openxmlformats.org/officeDocument/2006/relationships/image" Target="../media/image60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6" Type="http://schemas.openxmlformats.org/officeDocument/2006/relationships/image" Target="../media/image6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61.gif"/><Relationship Id="rId15" Type="http://schemas.openxmlformats.org/officeDocument/2006/relationships/image" Target="../media/image62.gif"/><Relationship Id="rId10" Type="http://schemas.openxmlformats.org/officeDocument/2006/relationships/image" Target="../media/image14.png"/><Relationship Id="rId4" Type="http://schemas.openxmlformats.org/officeDocument/2006/relationships/image" Target="../media/image60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2.gif"/><Relationship Id="rId18" Type="http://schemas.openxmlformats.org/officeDocument/2006/relationships/image" Target="../media/image21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17" Type="http://schemas.openxmlformats.org/officeDocument/2006/relationships/image" Target="../media/image66.png"/><Relationship Id="rId2" Type="http://schemas.openxmlformats.org/officeDocument/2006/relationships/image" Target="../media/image3.png"/><Relationship Id="rId16" Type="http://schemas.openxmlformats.org/officeDocument/2006/relationships/image" Target="../media/image65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61.gif"/><Relationship Id="rId15" Type="http://schemas.openxmlformats.org/officeDocument/2006/relationships/image" Target="../media/image64.gif"/><Relationship Id="rId10" Type="http://schemas.openxmlformats.org/officeDocument/2006/relationships/image" Target="../media/image14.png"/><Relationship Id="rId19" Type="http://schemas.openxmlformats.org/officeDocument/2006/relationships/image" Target="../media/image25.png"/><Relationship Id="rId4" Type="http://schemas.openxmlformats.org/officeDocument/2006/relationships/image" Target="../media/image60.png"/><Relationship Id="rId9" Type="http://schemas.openxmlformats.org/officeDocument/2006/relationships/image" Target="../media/image13.jpeg"/><Relationship Id="rId14" Type="http://schemas.openxmlformats.org/officeDocument/2006/relationships/image" Target="../media/image63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4.gif"/><Relationship Id="rId18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image" Target="../media/image11.png"/><Relationship Id="rId12" Type="http://schemas.openxmlformats.org/officeDocument/2006/relationships/image" Target="../media/image63.gif"/><Relationship Id="rId17" Type="http://schemas.openxmlformats.org/officeDocument/2006/relationships/image" Target="../media/image25.png"/><Relationship Id="rId2" Type="http://schemas.openxmlformats.org/officeDocument/2006/relationships/image" Target="../media/image3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62.gif"/><Relationship Id="rId5" Type="http://schemas.openxmlformats.org/officeDocument/2006/relationships/image" Target="../media/image61.gif"/><Relationship Id="rId15" Type="http://schemas.openxmlformats.org/officeDocument/2006/relationships/image" Target="../media/image66.png"/><Relationship Id="rId10" Type="http://schemas.openxmlformats.org/officeDocument/2006/relationships/image" Target="../media/image14.png"/><Relationship Id="rId19" Type="http://schemas.openxmlformats.org/officeDocument/2006/relationships/image" Target="../media/image67.gif"/><Relationship Id="rId4" Type="http://schemas.openxmlformats.org/officeDocument/2006/relationships/image" Target="../media/image60.png"/><Relationship Id="rId9" Type="http://schemas.openxmlformats.org/officeDocument/2006/relationships/image" Target="../media/image13.jpeg"/><Relationship Id="rId14" Type="http://schemas.openxmlformats.org/officeDocument/2006/relationships/image" Target="../media/image6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68.png"/><Relationship Id="rId7" Type="http://schemas.openxmlformats.org/officeDocument/2006/relationships/image" Target="../media/image11.png"/><Relationship Id="rId12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0" Type="http://schemas.openxmlformats.org/officeDocument/2006/relationships/image" Target="../media/image14.png"/><Relationship Id="rId4" Type="http://schemas.openxmlformats.org/officeDocument/2006/relationships/image" Target="../media/image69.png"/><Relationship Id="rId9" Type="http://schemas.openxmlformats.org/officeDocument/2006/relationships/image" Target="../media/image13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8.png"/><Relationship Id="rId3" Type="http://schemas.openxmlformats.org/officeDocument/2006/relationships/image" Target="../media/image6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14.png"/><Relationship Id="rId5" Type="http://schemas.openxmlformats.org/officeDocument/2006/relationships/image" Target="../media/image70.png"/><Relationship Id="rId10" Type="http://schemas.openxmlformats.org/officeDocument/2006/relationships/image" Target="../media/image13.jpeg"/><Relationship Id="rId4" Type="http://schemas.openxmlformats.org/officeDocument/2006/relationships/image" Target="../media/image69.png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Relationship Id="rId14" Type="http://schemas.openxmlformats.org/officeDocument/2006/relationships/image" Target="../media/image17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3.jpeg"/><Relationship Id="rId18" Type="http://schemas.openxmlformats.org/officeDocument/2006/relationships/image" Target="../media/image73.jpeg"/><Relationship Id="rId3" Type="http://schemas.openxmlformats.org/officeDocument/2006/relationships/image" Target="../media/image21.png"/><Relationship Id="rId21" Type="http://schemas.openxmlformats.org/officeDocument/2006/relationships/image" Target="../media/image76.jpeg"/><Relationship Id="rId7" Type="http://schemas.openxmlformats.org/officeDocument/2006/relationships/image" Target="../media/image69.png"/><Relationship Id="rId12" Type="http://schemas.openxmlformats.org/officeDocument/2006/relationships/image" Target="../media/image12.png"/><Relationship Id="rId17" Type="http://schemas.openxmlformats.org/officeDocument/2006/relationships/image" Target="../media/image72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1.jpeg"/><Relationship Id="rId20" Type="http://schemas.openxmlformats.org/officeDocument/2006/relationships/image" Target="../media/image7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11.png"/><Relationship Id="rId24" Type="http://schemas.openxmlformats.org/officeDocument/2006/relationships/image" Target="../media/image77.gif"/><Relationship Id="rId5" Type="http://schemas.openxmlformats.org/officeDocument/2006/relationships/image" Target="../media/image3.png"/><Relationship Id="rId15" Type="http://schemas.openxmlformats.org/officeDocument/2006/relationships/image" Target="../media/image15.png"/><Relationship Id="rId23" Type="http://schemas.openxmlformats.org/officeDocument/2006/relationships/slide" Target="slide42.xml"/><Relationship Id="rId10" Type="http://schemas.openxmlformats.org/officeDocument/2006/relationships/image" Target="../media/image10.png"/><Relationship Id="rId19" Type="http://schemas.openxmlformats.org/officeDocument/2006/relationships/image" Target="../media/image74.jpeg"/><Relationship Id="rId4" Type="http://schemas.openxmlformats.org/officeDocument/2006/relationships/image" Target="../media/image22.png"/><Relationship Id="rId9" Type="http://schemas.openxmlformats.org/officeDocument/2006/relationships/image" Target="../media/image4.jpeg"/><Relationship Id="rId14" Type="http://schemas.openxmlformats.org/officeDocument/2006/relationships/image" Target="../media/image14.png"/><Relationship Id="rId22" Type="http://schemas.openxmlformats.org/officeDocument/2006/relationships/image" Target="../media/image25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13.jpeg"/><Relationship Id="rId18" Type="http://schemas.openxmlformats.org/officeDocument/2006/relationships/image" Target="../media/image74.jpeg"/><Relationship Id="rId3" Type="http://schemas.openxmlformats.org/officeDocument/2006/relationships/image" Target="../media/image21.png"/><Relationship Id="rId21" Type="http://schemas.openxmlformats.org/officeDocument/2006/relationships/image" Target="../media/image25.png"/><Relationship Id="rId7" Type="http://schemas.openxmlformats.org/officeDocument/2006/relationships/image" Target="../media/image69.png"/><Relationship Id="rId12" Type="http://schemas.openxmlformats.org/officeDocument/2006/relationships/image" Target="../media/image12.png"/><Relationship Id="rId17" Type="http://schemas.openxmlformats.org/officeDocument/2006/relationships/image" Target="../media/image73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2.jpeg"/><Relationship Id="rId20" Type="http://schemas.openxmlformats.org/officeDocument/2006/relationships/image" Target="../media/image7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11.png"/><Relationship Id="rId24" Type="http://schemas.openxmlformats.org/officeDocument/2006/relationships/image" Target="../media/image78.gif"/><Relationship Id="rId5" Type="http://schemas.openxmlformats.org/officeDocument/2006/relationships/image" Target="../media/image3.png"/><Relationship Id="rId15" Type="http://schemas.openxmlformats.org/officeDocument/2006/relationships/image" Target="../media/image71.jpeg"/><Relationship Id="rId23" Type="http://schemas.openxmlformats.org/officeDocument/2006/relationships/image" Target="../media/image77.gif"/><Relationship Id="rId10" Type="http://schemas.openxmlformats.org/officeDocument/2006/relationships/image" Target="../media/image10.png"/><Relationship Id="rId19" Type="http://schemas.openxmlformats.org/officeDocument/2006/relationships/image" Target="../media/image75.jpeg"/><Relationship Id="rId4" Type="http://schemas.openxmlformats.org/officeDocument/2006/relationships/image" Target="../media/image22.png"/><Relationship Id="rId9" Type="http://schemas.openxmlformats.org/officeDocument/2006/relationships/image" Target="../media/image4.jpeg"/><Relationship Id="rId14" Type="http://schemas.openxmlformats.org/officeDocument/2006/relationships/image" Target="../media/image14.png"/><Relationship Id="rId22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7" Type="http://schemas.openxmlformats.org/officeDocument/2006/relationships/hyperlink" Target="http://siembraestrellas.blogspot.com.es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gif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12" Type="http://schemas.openxmlformats.org/officeDocument/2006/relationships/image" Target="../media/image5.gif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Relationship Id="rId14" Type="http://schemas.openxmlformats.org/officeDocument/2006/relationships/image" Target="../media/image20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gif"/><Relationship Id="rId18" Type="http://schemas.openxmlformats.org/officeDocument/2006/relationships/image" Target="../media/image24.png"/><Relationship Id="rId3" Type="http://schemas.openxmlformats.org/officeDocument/2006/relationships/image" Target="../media/image2.png"/><Relationship Id="rId21" Type="http://schemas.openxmlformats.org/officeDocument/2006/relationships/image" Target="../media/image26.gif"/><Relationship Id="rId7" Type="http://schemas.openxmlformats.org/officeDocument/2006/relationships/image" Target="../media/image11.png"/><Relationship Id="rId12" Type="http://schemas.openxmlformats.org/officeDocument/2006/relationships/image" Target="../media/image5.gif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4.jpeg"/><Relationship Id="rId15" Type="http://schemas.openxmlformats.org/officeDocument/2006/relationships/image" Target="../media/image21.png"/><Relationship Id="rId10" Type="http://schemas.openxmlformats.org/officeDocument/2006/relationships/image" Target="../media/image14.png"/><Relationship Id="rId19" Type="http://schemas.openxmlformats.org/officeDocument/2006/relationships/image" Target="../media/image25.png"/><Relationship Id="rId4" Type="http://schemas.openxmlformats.org/officeDocument/2006/relationships/image" Target="../media/image3.png"/><Relationship Id="rId9" Type="http://schemas.openxmlformats.org/officeDocument/2006/relationships/image" Target="../media/image13.jpeg"/><Relationship Id="rId14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0.gif"/><Relationship Id="rId18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7.gif"/><Relationship Id="rId7" Type="http://schemas.openxmlformats.org/officeDocument/2006/relationships/image" Target="../media/image11.png"/><Relationship Id="rId12" Type="http://schemas.openxmlformats.org/officeDocument/2006/relationships/image" Target="../media/image19.gif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3.png"/><Relationship Id="rId20" Type="http://schemas.openxmlformats.org/officeDocument/2006/relationships/image" Target="../media/image26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5.gif"/><Relationship Id="rId5" Type="http://schemas.openxmlformats.org/officeDocument/2006/relationships/image" Target="../media/image4.jpeg"/><Relationship Id="rId15" Type="http://schemas.openxmlformats.org/officeDocument/2006/relationships/image" Target="../media/image22.png"/><Relationship Id="rId10" Type="http://schemas.openxmlformats.org/officeDocument/2006/relationships/image" Target="../media/image14.png"/><Relationship Id="rId19" Type="http://schemas.openxmlformats.org/officeDocument/2006/relationships/slide" Target="slide8.xml"/><Relationship Id="rId4" Type="http://schemas.openxmlformats.org/officeDocument/2006/relationships/image" Target="../media/image3.png"/><Relationship Id="rId9" Type="http://schemas.openxmlformats.org/officeDocument/2006/relationships/image" Target="../media/image13.jpeg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gif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94907" y="476672"/>
            <a:ext cx="7621509" cy="557075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+mn-lt"/>
                <a:cs typeface="+mn-cs"/>
              </a:rPr>
              <a:t>DESCRIPCIONES </a:t>
            </a:r>
            <a:r>
              <a:rPr lang="es-ES" sz="5400" b="1" dirty="0" smtClean="0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+mn-lt"/>
                <a:cs typeface="+mn-cs"/>
              </a:rPr>
              <a:t>2</a:t>
            </a:r>
            <a:endParaRPr lang="es-ES" sz="54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4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4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4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54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600" b="1" dirty="0">
              <a:ln/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5400" b="1" dirty="0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lin ang="13500000" scaled="1"/>
                  <a:tileRect/>
                </a:gradFill>
                <a:latin typeface="+mn-lt"/>
                <a:cs typeface="+mn-cs"/>
              </a:rPr>
              <a:t>DESCUBRO EL PERSONAJE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8 CuadroTexto"/>
          <p:cNvSpPr txBox="1">
            <a:spLocks noChangeArrowheads="1"/>
          </p:cNvSpPr>
          <p:nvPr/>
        </p:nvSpPr>
        <p:spPr bwMode="auto">
          <a:xfrm>
            <a:off x="827088" y="3716338"/>
            <a:ext cx="4249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  <a:hlinkClick r:id="rId3"/>
              </a:rPr>
              <a:t>http://siembraestrellas.blogspot.com.es/</a:t>
            </a:r>
            <a:endParaRPr lang="es-ES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916832"/>
            <a:ext cx="38043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080" y="294511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305" y="170051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2924944"/>
            <a:ext cx="343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39625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0503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84784"/>
            <a:ext cx="343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1640" y="2132856"/>
            <a:ext cx="3143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39625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0503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92417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84784"/>
            <a:ext cx="343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204864"/>
            <a:ext cx="3143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924944"/>
            <a:ext cx="3295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7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Program Files (x86)\Picto Selector\png\ARASAAC Symbol Set\245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31640" y="5517232"/>
            <a:ext cx="1080000" cy="1080000"/>
          </a:xfrm>
          <a:prstGeom prst="rect">
            <a:avLst/>
          </a:prstGeom>
          <a:noFill/>
        </p:spPr>
      </p:pic>
      <p:pic>
        <p:nvPicPr>
          <p:cNvPr id="13317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55776" y="551723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Flecha a la derecha con bandas">
            <a:hlinkClick r:id="rId19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5" name="24 Elipse"/>
          <p:cNvSpPr/>
          <p:nvPr/>
        </p:nvSpPr>
        <p:spPr>
          <a:xfrm>
            <a:off x="6300192" y="1052736"/>
            <a:ext cx="1152128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39625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20503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92417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84784"/>
            <a:ext cx="343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640" y="2204864"/>
            <a:ext cx="3143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924944"/>
            <a:ext cx="32956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 descr="C:\Program Files (x86)\Picto Selector\png\ARASAAC Symbol Set\2458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1640" y="5517232"/>
            <a:ext cx="1080000" cy="1080000"/>
          </a:xfrm>
          <a:prstGeom prst="rect">
            <a:avLst/>
          </a:prstGeom>
          <a:noFill/>
        </p:spPr>
      </p:pic>
      <p:pic>
        <p:nvPicPr>
          <p:cNvPr id="13317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55776" y="5517232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Flecha a la derecha con bandas">
            <a:hlinkClick r:id="rId18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5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64502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403648" y="3717032"/>
            <a:ext cx="1714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27 Elipse"/>
          <p:cNvSpPr/>
          <p:nvPr/>
        </p:nvSpPr>
        <p:spPr>
          <a:xfrm>
            <a:off x="6300192" y="1052736"/>
            <a:ext cx="1152128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7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Program Files (x86)\Picto Selector\png\ARASAAC Symbol Set\91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838"/>
            <a:ext cx="3508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197643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131840" y="2060848"/>
            <a:ext cx="57054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ERES UN BUEN DETECTIVE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1600" y="764704"/>
            <a:ext cx="32239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¡¡¡BIEN!!!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3951082" cy="26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84784"/>
            <a:ext cx="2428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3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398" y="260648"/>
            <a:ext cx="3951082" cy="26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120" y="1484784"/>
            <a:ext cx="2428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3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72" y="220486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87624" y="2204864"/>
            <a:ext cx="3800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398" y="260648"/>
            <a:ext cx="3951082" cy="26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120" y="1484784"/>
            <a:ext cx="2428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3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72" y="220486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87624" y="2204864"/>
            <a:ext cx="3800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92417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59632" y="2924944"/>
            <a:ext cx="2990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398" y="260648"/>
            <a:ext cx="3951082" cy="26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120" y="1484784"/>
            <a:ext cx="2428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72" y="220486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2204864"/>
            <a:ext cx="3800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92417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2924944"/>
            <a:ext cx="2990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504" y="364425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645024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37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99592" y="5805264"/>
            <a:ext cx="819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835696" y="5793844"/>
            <a:ext cx="864096" cy="77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843808" y="5809952"/>
            <a:ext cx="864096" cy="79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44 Flecha a la derecha con bandas">
            <a:hlinkClick r:id="rId21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8" name="27 Elipse"/>
          <p:cNvSpPr/>
          <p:nvPr/>
        </p:nvSpPr>
        <p:spPr>
          <a:xfrm>
            <a:off x="4932040" y="1484784"/>
            <a:ext cx="1152128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38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1398" y="260648"/>
            <a:ext cx="3951082" cy="269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1691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44624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8120" y="1196752"/>
            <a:ext cx="2428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072" y="1916832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7624" y="1916832"/>
            <a:ext cx="38004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3614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2636912"/>
            <a:ext cx="2990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4504" y="335622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640" y="3356992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3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99592" y="5805264"/>
            <a:ext cx="81915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35696" y="5793844"/>
            <a:ext cx="864096" cy="77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43808" y="5809952"/>
            <a:ext cx="864096" cy="79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44 Flecha a la derecha con bandas">
            <a:hlinkClick r:id="rId20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00429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31640" y="4005064"/>
            <a:ext cx="28956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Elipse"/>
          <p:cNvSpPr/>
          <p:nvPr/>
        </p:nvSpPr>
        <p:spPr>
          <a:xfrm>
            <a:off x="5004048" y="1484784"/>
            <a:ext cx="1152128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Program Files (x86)\Picto Selector\png\ARASAAC Symbol Set\91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838"/>
            <a:ext cx="3508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197643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131840" y="2060848"/>
            <a:ext cx="57054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ERES UN BUEN DETECTIVE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1600" y="764704"/>
            <a:ext cx="32239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¡¡¡BIEN!!!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http://www.soyvisual.org/sites/default/files/lanzamiento-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96975"/>
            <a:ext cx="3522663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6 CuadroTexto"/>
          <p:cNvSpPr txBox="1">
            <a:spLocks noChangeArrowheads="1"/>
          </p:cNvSpPr>
          <p:nvPr/>
        </p:nvSpPr>
        <p:spPr bwMode="auto">
          <a:xfrm>
            <a:off x="1042988" y="4076700"/>
            <a:ext cx="357346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hlinkClick r:id="rId3"/>
              </a:rPr>
              <a:t>http://www.soyvisual.org/</a:t>
            </a:r>
            <a:endParaRPr lang="es-ES" sz="2400"/>
          </a:p>
          <a:p>
            <a:endParaRPr lang="es-ES" sz="2400"/>
          </a:p>
        </p:txBody>
      </p:sp>
      <p:sp>
        <p:nvSpPr>
          <p:cNvPr id="3076" name="AutoShape 2" descr="Resultado de imagen de logo arasaac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077" name="AutoShape 4" descr="Resultado de imagen de logo arasaac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pic>
        <p:nvPicPr>
          <p:cNvPr id="3078" name="Picture 6" descr="http://3.bp.blogspot.com/-Nu5I4vu0Lcw/VDu_rwLaYTI/AAAAAAAAMxY/w55JuSHnOro/s1600/m%C3%B3n_infantil-arasaac_00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1125538"/>
            <a:ext cx="37147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6 CuadroTexto"/>
          <p:cNvSpPr txBox="1">
            <a:spLocks noChangeArrowheads="1"/>
          </p:cNvSpPr>
          <p:nvPr/>
        </p:nvSpPr>
        <p:spPr bwMode="auto">
          <a:xfrm>
            <a:off x="5076825" y="4149725"/>
            <a:ext cx="26638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hlinkClick r:id="rId5"/>
              </a:rPr>
              <a:t>http://arasaac.org/</a:t>
            </a:r>
            <a:endParaRPr lang="es-ES" sz="2400"/>
          </a:p>
          <a:p>
            <a:endParaRPr lang="es-ES" sz="2400"/>
          </a:p>
        </p:txBody>
      </p:sp>
      <p:pic>
        <p:nvPicPr>
          <p:cNvPr id="3080" name="Picture 8" descr="http://aulautista.files.wordpress.com/2011/02/pictograma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2205038"/>
            <a:ext cx="173831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10" descr="Creative Commons Licens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375" y="5373688"/>
            <a:ext cx="144145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073288" cy="273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484784"/>
            <a:ext cx="2028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3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073288" cy="273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484784"/>
            <a:ext cx="2028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/>
          <p:cNvPicPr>
            <a:picLocks noChangeAspect="1" noChangeArrowheads="1"/>
          </p:cNvPicPr>
          <p:nvPr/>
        </p:nvPicPr>
        <p:blipFill>
          <a:blip r:embed="rId13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331640" y="2060848"/>
            <a:ext cx="266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073288" cy="273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484784"/>
            <a:ext cx="2028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640" y="2060848"/>
            <a:ext cx="266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3614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1640" y="2636912"/>
            <a:ext cx="200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Flecha a la derecha con bandas">
            <a:hlinkClick r:id="rId18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12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87624" y="5517232"/>
            <a:ext cx="8763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67744" y="5517232"/>
            <a:ext cx="10191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Elipse"/>
          <p:cNvSpPr/>
          <p:nvPr/>
        </p:nvSpPr>
        <p:spPr>
          <a:xfrm>
            <a:off x="7524328" y="188640"/>
            <a:ext cx="1440160" cy="1440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073288" cy="273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484784"/>
            <a:ext cx="2028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27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9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640" y="2060848"/>
            <a:ext cx="266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3614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1640" y="2636912"/>
            <a:ext cx="200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Flecha a la derecha con bandas">
            <a:hlinkClick r:id="rId18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12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87624" y="5517232"/>
            <a:ext cx="8763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67744" y="5517232"/>
            <a:ext cx="10191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207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31640" y="3212976"/>
            <a:ext cx="2447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29 Elipse"/>
          <p:cNvSpPr/>
          <p:nvPr/>
        </p:nvSpPr>
        <p:spPr>
          <a:xfrm>
            <a:off x="7524328" y="188640"/>
            <a:ext cx="1440160" cy="1440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0648"/>
            <a:ext cx="4073288" cy="273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484784"/>
            <a:ext cx="2028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2060848"/>
            <a:ext cx="2667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636143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2636912"/>
            <a:ext cx="20002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35 Flecha a la derecha con bandas">
            <a:hlinkClick r:id="rId16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12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87624" y="5517232"/>
            <a:ext cx="8763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67744" y="5517232"/>
            <a:ext cx="10191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212207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31640" y="3212976"/>
            <a:ext cx="24479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78827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59632" y="3861048"/>
            <a:ext cx="37338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30 Elipse"/>
          <p:cNvSpPr/>
          <p:nvPr/>
        </p:nvSpPr>
        <p:spPr>
          <a:xfrm>
            <a:off x="7524328" y="188640"/>
            <a:ext cx="1440160" cy="1440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Program Files (x86)\Picto Selector\png\ARASAAC Symbol Set\91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838"/>
            <a:ext cx="3508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197643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131840" y="2060848"/>
            <a:ext cx="57054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ERES UN BUEN DETECTIVE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1600" y="764704"/>
            <a:ext cx="32239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¡¡¡BIEN!!!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4092852" cy="25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3143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3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4092852" cy="25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3143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8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6"/>
          <p:cNvPicPr>
            <a:picLocks noChangeAspect="1" noChangeArrowheads="1"/>
          </p:cNvPicPr>
          <p:nvPr/>
        </p:nvPicPr>
        <p:blipFill>
          <a:blip r:embed="rId13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132087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03648" y="2132856"/>
            <a:ext cx="2933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4092852" cy="25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3143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132087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132856"/>
            <a:ext cx="2933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0815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708920"/>
            <a:ext cx="3448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50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2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56 Flecha a la derecha con bandas">
            <a:hlinkClick r:id="rId18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8" name="Picture 2" descr="http://arasaac.org/classes/img/thumbnail.php?i=c2l6ZT0zMDAmcnV0YT0uLi8uLi9yZXBvc2l0b3Jpby9vcmlnaW5hbGVzLzI0ODQ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16013" y="544512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" descr="http://arasaac.org/classes/img/thumbnail.php?i=c2l6ZT0zMDAmcnV0YT0uLi8uLi9yZXBvc2l0b3Jpby9vcmlnaW5hbGVzLzI0ODU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32025" y="5408613"/>
            <a:ext cx="97155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26 Elipse"/>
          <p:cNvSpPr/>
          <p:nvPr/>
        </p:nvSpPr>
        <p:spPr>
          <a:xfrm>
            <a:off x="5076056" y="404664"/>
            <a:ext cx="1152128" cy="122413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1" grpId="0" animBg="1"/>
      <p:bldP spid="2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4092852" cy="25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3143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132087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132856"/>
            <a:ext cx="2933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0815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708920"/>
            <a:ext cx="3448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50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2" name="Picture 2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56 Flecha a la derecha con bandas">
            <a:hlinkClick r:id="rId18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8" name="Picture 2" descr="http://arasaac.org/classes/img/thumbnail.php?i=c2l6ZT0zMDAmcnV0YT0uLi8uLi9yZXBvc2l0b3Jpby9vcmlnaW5hbGVzLzI0ODQ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16013" y="544512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" descr="http://arasaac.org/classes/img/thumbnail.php?i=c2l6ZT0zMDAmcnV0YT0uLi8uLi9yZXBvc2l0b3Jpby9vcmlnaW5hbGVzLzI0ODU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232025" y="5408613"/>
            <a:ext cx="97155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28421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31640" y="3284984"/>
            <a:ext cx="2886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Elipse"/>
          <p:cNvSpPr/>
          <p:nvPr/>
        </p:nvSpPr>
        <p:spPr>
          <a:xfrm>
            <a:off x="4860032" y="404664"/>
            <a:ext cx="1440160" cy="1440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51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8043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1484784"/>
            <a:ext cx="343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4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0648"/>
            <a:ext cx="4092852" cy="25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556792"/>
            <a:ext cx="3143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132087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648" y="2132856"/>
            <a:ext cx="29337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708151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2708920"/>
            <a:ext cx="3448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18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1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3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56 Flecha a la derecha con bandas">
            <a:hlinkClick r:id="rId16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58" name="Picture 2" descr="http://arasaac.org/classes/img/thumbnail.php?i=c2l6ZT0zMDAmcnV0YT0uLi8uLi9yZXBvc2l0b3Jpby9vcmlnaW5hbGVzLzI0ODQ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16013" y="544512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4" descr="http://arasaac.org/classes/img/thumbnail.php?i=c2l6ZT0zMDAmcnV0YT0uLi8uLi9yZXBvc2l0b3Jpby9vcmlnaW5hbGVzLzI0ODUucG5n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232025" y="5408613"/>
            <a:ext cx="971550" cy="97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28421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331640" y="3284984"/>
            <a:ext cx="28860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860279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31640" y="3861048"/>
            <a:ext cx="17240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Elipse"/>
          <p:cNvSpPr/>
          <p:nvPr/>
        </p:nvSpPr>
        <p:spPr>
          <a:xfrm>
            <a:off x="4932040" y="404664"/>
            <a:ext cx="1440160" cy="1440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C:\Program Files (x86)\Picto Selector\png\ARASAAC Symbol Set\91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838"/>
            <a:ext cx="3508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197643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131840" y="2060848"/>
            <a:ext cx="57054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ERES UN BUEN DETECTIVE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1600" y="764704"/>
            <a:ext cx="32239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¡¡¡BIEN!!!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276564" cy="28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84784"/>
            <a:ext cx="1943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276564" cy="28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84784"/>
            <a:ext cx="1943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9632" y="2060848"/>
            <a:ext cx="3390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276564" cy="28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84784"/>
            <a:ext cx="1943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3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9632" y="2060848"/>
            <a:ext cx="3390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8092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259632" y="2708920"/>
            <a:ext cx="3295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32942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276564" cy="28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12776"/>
            <a:ext cx="1943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16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1988840"/>
            <a:ext cx="3390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259632" y="2636912"/>
            <a:ext cx="3295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898" y="328498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259632" y="3284984"/>
            <a:ext cx="3886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987824" y="559306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35695" y="5591708"/>
            <a:ext cx="838048" cy="94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84213" y="4868863"/>
            <a:ext cx="914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Flecha a la derecha con bandas">
            <a:hlinkClick r:id="" action="ppaction://hlinkshowjump?jump=nextslide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258888" y="5013325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Elipse"/>
          <p:cNvSpPr/>
          <p:nvPr/>
        </p:nvSpPr>
        <p:spPr>
          <a:xfrm>
            <a:off x="7380312" y="1052736"/>
            <a:ext cx="1440160" cy="1440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32942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88640"/>
            <a:ext cx="4276564" cy="28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1412776"/>
            <a:ext cx="19431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59632" y="1988840"/>
            <a:ext cx="33909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70892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59632" y="2636912"/>
            <a:ext cx="32956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898" y="328498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59632" y="3284984"/>
            <a:ext cx="38862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87824" y="5593060"/>
            <a:ext cx="936104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835695" y="5591708"/>
            <a:ext cx="838048" cy="94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4213" y="4868863"/>
            <a:ext cx="914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Flecha a la derecha con bandas">
            <a:hlinkClick r:id="" action="ppaction://hlinkshowjump?jump=nextslide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258888" y="5013325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86104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87624" y="3861048"/>
            <a:ext cx="38195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32 Elipse"/>
          <p:cNvSpPr/>
          <p:nvPr/>
        </p:nvSpPr>
        <p:spPr>
          <a:xfrm>
            <a:off x="7452320" y="1052736"/>
            <a:ext cx="1440160" cy="14401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C:\Program Files (x86)\Picto Selector\png\ARASAAC Symbol Set\91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838"/>
            <a:ext cx="3508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197643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131840" y="2060848"/>
            <a:ext cx="57054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ERES UN BUEN DETECTIVE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1600" y="764704"/>
            <a:ext cx="32239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¡¡¡BIEN!!!</a:t>
            </a:r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0" y="404813"/>
            <a:ext cx="42068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557338"/>
            <a:ext cx="1771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23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1755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87450" y="429260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20503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5500" y="404813"/>
            <a:ext cx="42068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557338"/>
            <a:ext cx="1771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2205038"/>
            <a:ext cx="2028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2781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2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87450" y="4292600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8043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1484784"/>
            <a:ext cx="343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4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0486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331640" y="2204864"/>
            <a:ext cx="3371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20503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92417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5500" y="404813"/>
            <a:ext cx="42068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1557338"/>
            <a:ext cx="1771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913" y="2205038"/>
            <a:ext cx="2028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3809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23850" y="5481638"/>
            <a:ext cx="7016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116013" y="5481638"/>
            <a:ext cx="74453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979613" y="5481638"/>
            <a:ext cx="6397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771775" y="5481638"/>
            <a:ext cx="62388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563938" y="5481638"/>
            <a:ext cx="61753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284663" y="5481638"/>
            <a:ext cx="6381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Elipse"/>
          <p:cNvSpPr/>
          <p:nvPr/>
        </p:nvSpPr>
        <p:spPr>
          <a:xfrm>
            <a:off x="5508104" y="332656"/>
            <a:ext cx="792163" cy="7921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4" name="33 Flecha a la derecha con bandas">
            <a:hlinkClick r:id="rId23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331640" y="2924944"/>
            <a:ext cx="2600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205038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2924175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5500" y="404813"/>
            <a:ext cx="42068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1557338"/>
            <a:ext cx="17716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31913" y="2205038"/>
            <a:ext cx="20288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1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19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23850" y="5481638"/>
            <a:ext cx="70167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116013" y="5481638"/>
            <a:ext cx="74453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979613" y="5481638"/>
            <a:ext cx="6397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71775" y="5481638"/>
            <a:ext cx="623888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563938" y="5481638"/>
            <a:ext cx="617537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284663" y="5481638"/>
            <a:ext cx="6381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32 Elipse"/>
          <p:cNvSpPr/>
          <p:nvPr/>
        </p:nvSpPr>
        <p:spPr>
          <a:xfrm>
            <a:off x="5508104" y="332656"/>
            <a:ext cx="792163" cy="79216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34" name="33 Flecha a la derecha con bandas">
            <a:hlinkClick r:id="rId22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1331640" y="2924944"/>
            <a:ext cx="26003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573016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1259632" y="3645024"/>
            <a:ext cx="32861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1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4"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2" descr="C:\Program Files (x86)\Picto Selector\png\ARASAAC Symbol Set\91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838"/>
            <a:ext cx="3508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197643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131840" y="2060848"/>
            <a:ext cx="57054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ERES UN BUEN DETECTIVE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1600" y="764704"/>
            <a:ext cx="32239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¡¡¡BIEN!!!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916113"/>
            <a:ext cx="3562350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899592" y="332656"/>
            <a:ext cx="72008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¡¡¡ENHORABUENA</a:t>
            </a:r>
          </a:p>
          <a:p>
            <a:pPr algn="ctr">
              <a:defRPr/>
            </a:pPr>
            <a:r>
              <a:rPr lang="es-E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HAS TERMINADO!!!</a:t>
            </a:r>
          </a:p>
        </p:txBody>
      </p:sp>
      <p:pic>
        <p:nvPicPr>
          <p:cNvPr id="36868" name="Picture 2" descr="http://arasaac.org/classes/img/thumbnail.php?i=c2l6ZT0zMDAmcnV0YT0uLi8uLi9yZXBvc2l0b3Jpby9vcmlnaW5hbGVzLzg2MDUucG5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5300663"/>
            <a:ext cx="129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2" descr="http://arasaac.org/classes/img/thumbnail.php?i=c2l6ZT0zMDAmcnV0YT0uLi8uLi9yZXBvc2l0b3Jpby9vcmlnaW5hbGVzLzg2MDUucG5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96987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3" descr="C:\Program Files (x86)\Picto Selector\png\ARASAAC Symbol Set\2842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3" y="2492375"/>
            <a:ext cx="269557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8 CuadroTexto"/>
          <p:cNvSpPr txBox="1">
            <a:spLocks noChangeArrowheads="1"/>
          </p:cNvSpPr>
          <p:nvPr/>
        </p:nvSpPr>
        <p:spPr bwMode="auto">
          <a:xfrm>
            <a:off x="2411413" y="5589588"/>
            <a:ext cx="42497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latin typeface="Calibri" pitchFamily="34" charset="0"/>
                <a:hlinkClick r:id="rId7"/>
              </a:rPr>
              <a:t>http://siembraestrellas.blogspot.com.es/</a:t>
            </a:r>
            <a:endParaRPr lang="es-ES">
              <a:latin typeface="Calibri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8043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1484784"/>
            <a:ext cx="343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0486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640" y="2204864"/>
            <a:ext cx="3371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2494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3648" y="2996952"/>
            <a:ext cx="2162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03648" y="5589240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71800" y="5733256"/>
            <a:ext cx="847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Flecha a la derecha con bandas">
            <a:hlinkClick r:id="rId20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27" name="26 Elipse"/>
          <p:cNvSpPr/>
          <p:nvPr/>
        </p:nvSpPr>
        <p:spPr>
          <a:xfrm>
            <a:off x="6300192" y="620688"/>
            <a:ext cx="1152128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8043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20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2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1484784"/>
            <a:ext cx="343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20486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31640" y="2204864"/>
            <a:ext cx="3371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92494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03648" y="2996952"/>
            <a:ext cx="2162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4600575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403648" y="5589240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71800" y="5733256"/>
            <a:ext cx="847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651500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Flecha a la derecha con bandas">
            <a:hlinkClick r:id="rId20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8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31640" y="3717032"/>
            <a:ext cx="2505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Elipse"/>
          <p:cNvSpPr/>
          <p:nvPr/>
        </p:nvSpPr>
        <p:spPr>
          <a:xfrm>
            <a:off x="6300192" y="620688"/>
            <a:ext cx="1152128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76672"/>
            <a:ext cx="380434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132524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331640" y="1305074"/>
            <a:ext cx="343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2515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2025154"/>
            <a:ext cx="33718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4523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403648" y="2817242"/>
            <a:ext cx="21621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6" descr="C:\Program Files (x86)\Picto Selector\png\ARASAAC Symbol Set\10276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4817268"/>
            <a:ext cx="914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42988" y="4745038"/>
            <a:ext cx="40957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403648" y="5589240"/>
            <a:ext cx="95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771800" y="5733256"/>
            <a:ext cx="8477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940152" y="4914900"/>
            <a:ext cx="18478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30 Flecha a la derecha con bandas">
            <a:hlinkClick r:id="rId19" action="ppaction://hlinksldjump"/>
          </p:cNvPr>
          <p:cNvSpPr/>
          <p:nvPr/>
        </p:nvSpPr>
        <p:spPr>
          <a:xfrm>
            <a:off x="8037513" y="57419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28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537322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331640" y="3537322"/>
            <a:ext cx="25050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4185394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1331640" y="4221088"/>
            <a:ext cx="24574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28 Elipse"/>
          <p:cNvSpPr/>
          <p:nvPr/>
        </p:nvSpPr>
        <p:spPr>
          <a:xfrm>
            <a:off x="6300192" y="620688"/>
            <a:ext cx="1152128" cy="115212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19"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6237288"/>
            <a:ext cx="798195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2" descr="C:\Program Files (x86)\Picto Selector\png\ARASAAC Symbol Set\91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36838"/>
            <a:ext cx="3508375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1773238"/>
            <a:ext cx="1976437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3131840" y="2060848"/>
            <a:ext cx="570540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ERES UN BUEN DETECTIVE</a:t>
            </a:r>
          </a:p>
        </p:txBody>
      </p:sp>
      <p:sp>
        <p:nvSpPr>
          <p:cNvPr id="8" name="7 Rectángulo"/>
          <p:cNvSpPr/>
          <p:nvPr/>
        </p:nvSpPr>
        <p:spPr>
          <a:xfrm>
            <a:off x="971600" y="764704"/>
            <a:ext cx="32239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¡¡¡BIEN!!!</a:t>
            </a:r>
          </a:p>
        </p:txBody>
      </p:sp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76672"/>
            <a:ext cx="3962547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1504950"/>
            <a:ext cx="53975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60350"/>
            <a:ext cx="40989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1484784"/>
            <a:ext cx="3438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3141663"/>
            <a:ext cx="33432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3789363"/>
            <a:ext cx="10080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6" descr="C:\Program Files (x86)\Picto Selector\png\ARASAAC Symbol Set\5526.png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75463" y="3860800"/>
            <a:ext cx="1060450" cy="106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24525" y="4292600"/>
            <a:ext cx="669925" cy="5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4581525"/>
            <a:ext cx="762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3" descr="C:\Program Files (x86)\Picto Selector\png\ARASAAC Symbol Set\153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5661025"/>
            <a:ext cx="627062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29 Flecha a la derecha con bandas">
            <a:hlinkClick r:id="" action="ppaction://hlinkshowjump?jump=nextslide"/>
          </p:cNvPr>
          <p:cNvSpPr/>
          <p:nvPr/>
        </p:nvSpPr>
        <p:spPr>
          <a:xfrm>
            <a:off x="7885113" y="5589588"/>
            <a:ext cx="1008062" cy="719137"/>
          </a:xfrm>
          <a:prstGeom prst="stripedRightArrow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pic>
        <p:nvPicPr>
          <p:cNvPr id="31" name="Picture 2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4525" y="5661025"/>
            <a:ext cx="21145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2" descr="C:\Program Files (x86)\Picto Selector\png\ARASAAC Symbol Set\25618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9592" y="4365104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13" cstate="print"/>
          <a:srcRect t="62263"/>
          <a:stretch>
            <a:fillRect/>
          </a:stretch>
        </p:blipFill>
        <p:spPr bwMode="auto">
          <a:xfrm>
            <a:off x="827088" y="3645024"/>
            <a:ext cx="3057525" cy="6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787900" y="4868863"/>
            <a:ext cx="16192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82</Words>
  <Application>Microsoft Office PowerPoint</Application>
  <PresentationFormat>Presentación en pantalla (4:3)</PresentationFormat>
  <Paragraphs>35</Paragraphs>
  <Slides>43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4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belinda haro castilla</dc:creator>
  <cp:lastModifiedBy>belinda haro castilla</cp:lastModifiedBy>
  <cp:revision>37</cp:revision>
  <dcterms:created xsi:type="dcterms:W3CDTF">2016-10-26T05:27:36Z</dcterms:created>
  <dcterms:modified xsi:type="dcterms:W3CDTF">2016-10-28T09:19:56Z</dcterms:modified>
</cp:coreProperties>
</file>