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66" r:id="rId4"/>
    <p:sldId id="277" r:id="rId5"/>
    <p:sldId id="273" r:id="rId6"/>
    <p:sldId id="276" r:id="rId7"/>
    <p:sldId id="275" r:id="rId8"/>
    <p:sldId id="274" r:id="rId9"/>
    <p:sldId id="287" r:id="rId10"/>
    <p:sldId id="291" r:id="rId11"/>
    <p:sldId id="288" r:id="rId12"/>
    <p:sldId id="289" r:id="rId13"/>
    <p:sldId id="292" r:id="rId14"/>
    <p:sldId id="290" r:id="rId15"/>
    <p:sldId id="286" r:id="rId16"/>
    <p:sldId id="271" r:id="rId17"/>
    <p:sldId id="278" r:id="rId18"/>
    <p:sldId id="283" r:id="rId19"/>
    <p:sldId id="282" r:id="rId20"/>
    <p:sldId id="281" r:id="rId21"/>
    <p:sldId id="280" r:id="rId22"/>
    <p:sldId id="279" r:id="rId23"/>
    <p:sldId id="284" r:id="rId24"/>
    <p:sldId id="285" r:id="rId25"/>
    <p:sldId id="272" r:id="rId26"/>
    <p:sldId id="261" r:id="rId27"/>
    <p:sldId id="264" r:id="rId28"/>
    <p:sldId id="263" r:id="rId29"/>
    <p:sldId id="265" r:id="rId30"/>
    <p:sldId id="267" r:id="rId31"/>
    <p:sldId id="268" r:id="rId32"/>
    <p:sldId id="269" r:id="rId33"/>
    <p:sldId id="270" r:id="rId34"/>
    <p:sldId id="26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B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>
        <p:scale>
          <a:sx n="70" d="100"/>
          <a:sy n="70" d="100"/>
        </p:scale>
        <p:origin x="7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https://www.soyvisual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6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oyvisual.org/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2435C-DA61-4F97-AA9B-7D723E79D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3970" y="2117767"/>
            <a:ext cx="9068586" cy="1155520"/>
          </a:xfrm>
        </p:spPr>
        <p:txBody>
          <a:bodyPr/>
          <a:lstStyle/>
          <a:p>
            <a:r>
              <a:rPr lang="es-ES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ENCONTRANDO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3C74E2-D0EB-42F9-A754-3506E9111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7182" y="3233531"/>
            <a:ext cx="9070848" cy="1056129"/>
          </a:xfrm>
        </p:spPr>
        <p:txBody>
          <a:bodyPr>
            <a:normAutofit/>
          </a:bodyPr>
          <a:lstStyle/>
          <a:p>
            <a:r>
              <a:rPr lang="es-ES" sz="1800" b="1" dirty="0"/>
              <a:t>Atención y concentración </a:t>
            </a:r>
          </a:p>
          <a:p>
            <a:r>
              <a:rPr lang="es-ES" sz="1800" b="1" dirty="0"/>
              <a:t>Discriminación visual</a:t>
            </a:r>
          </a:p>
          <a:p>
            <a:r>
              <a:rPr lang="es-ES" sz="1800" b="1" dirty="0"/>
              <a:t>Orientación espacial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355351E-3A75-4150-95DF-06B108DA959B}"/>
              </a:ext>
            </a:extLst>
          </p:cNvPr>
          <p:cNvSpPr txBox="1"/>
          <p:nvPr/>
        </p:nvSpPr>
        <p:spPr>
          <a:xfrm>
            <a:off x="2057319" y="4402303"/>
            <a:ext cx="8070574" cy="861774"/>
          </a:xfrm>
          <a:prstGeom prst="rect">
            <a:avLst/>
          </a:prstGeom>
          <a:solidFill>
            <a:srgbClr val="81B3BF"/>
          </a:solidFill>
          <a:ln>
            <a:solidFill>
              <a:srgbClr val="81B3B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600" b="0" i="0" dirty="0">
                <a:effectLst/>
                <a:latin typeface="Arial" panose="020B0604020202020204" pitchFamily="34" charset="0"/>
              </a:rPr>
              <a:t>Procedencia de las imágenes SOYVISUAL (</a:t>
            </a:r>
            <a:r>
              <a:rPr lang="es-ES" sz="1600" b="0" i="0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https://www.soyvisual.org</a:t>
            </a:r>
            <a:r>
              <a:rPr lang="es-ES" sz="1600" b="0" i="0" dirty="0">
                <a:effectLst/>
                <a:latin typeface="Arial" panose="020B0604020202020204" pitchFamily="34" charset="0"/>
              </a:rPr>
              <a:t>). </a:t>
            </a:r>
          </a:p>
          <a:p>
            <a:pPr algn="ctr"/>
            <a:r>
              <a:rPr lang="es-ES" sz="1600" b="0" i="0" dirty="0">
                <a:effectLst/>
                <a:latin typeface="Arial" panose="020B0604020202020204" pitchFamily="34" charset="0"/>
              </a:rPr>
              <a:t>Licencia: CC (BY-NC-SA). Fundación Orange.</a:t>
            </a:r>
          </a:p>
          <a:p>
            <a:pPr algn="ctr"/>
            <a:r>
              <a:rPr lang="es-E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Autora: Psicóloga educativa Karen Marcela Herrera Chang</a:t>
            </a:r>
            <a:endParaRPr lang="es-ES" sz="1600" dirty="0"/>
          </a:p>
        </p:txBody>
      </p:sp>
      <p:sp>
        <p:nvSpPr>
          <p:cNvPr id="5" name="Botón de acción: ir hacia delante o siguiente 4">
            <a:hlinkClick r:id="" action="ppaction://hlinkshowjump?jump=nextslide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E4F9BD78-2029-4800-A19B-1B8CA65AACEE}"/>
              </a:ext>
            </a:extLst>
          </p:cNvPr>
          <p:cNvSpPr/>
          <p:nvPr/>
        </p:nvSpPr>
        <p:spPr>
          <a:xfrm>
            <a:off x="5528118" y="5923722"/>
            <a:ext cx="1128975" cy="768626"/>
          </a:xfrm>
          <a:prstGeom prst="actionButtonForwardNext">
            <a:avLst/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510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D9FB3-37F1-4A3F-BDF6-93756C84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2" y="2226297"/>
            <a:ext cx="3657601" cy="2405406"/>
          </a:xfrm>
          <a:ln w="38100">
            <a:solidFill>
              <a:srgbClr val="81B3BF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¿QUIÉN ESTÁ CERCA DE LA GUAGUA?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69A0391-167B-4430-8602-329DEAFCC1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6" t="27622" r="45326" b="12252"/>
          <a:stretch/>
        </p:blipFill>
        <p:spPr>
          <a:xfrm>
            <a:off x="715617" y="1269000"/>
            <a:ext cx="6417491" cy="4320000"/>
          </a:xfrm>
          <a:prstGeom prst="rect">
            <a:avLst/>
          </a:prstGeom>
        </p:spPr>
      </p:pic>
      <p:sp>
        <p:nvSpPr>
          <p:cNvPr id="11" name="Rectángulo 10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9799F789-42CB-4C66-82BC-20C876A89698}"/>
              </a:ext>
            </a:extLst>
          </p:cNvPr>
          <p:cNvSpPr/>
          <p:nvPr/>
        </p:nvSpPr>
        <p:spPr>
          <a:xfrm>
            <a:off x="4557843" y="1649897"/>
            <a:ext cx="702365" cy="1060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C8FE9304-AF0E-46C5-B823-0233AA1BD8CC}"/>
              </a:ext>
            </a:extLst>
          </p:cNvPr>
          <p:cNvSpPr/>
          <p:nvPr/>
        </p:nvSpPr>
        <p:spPr>
          <a:xfrm>
            <a:off x="1175804" y="2663688"/>
            <a:ext cx="702365" cy="169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AB95038-1452-4560-82BC-DADBB87AFCC5}"/>
              </a:ext>
            </a:extLst>
          </p:cNvPr>
          <p:cNvSpPr/>
          <p:nvPr/>
        </p:nvSpPr>
        <p:spPr>
          <a:xfrm>
            <a:off x="2563843" y="3346174"/>
            <a:ext cx="702365" cy="1908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ADFF8CC-CEEC-4CB6-9B8B-486F8B1BFD8F}"/>
              </a:ext>
            </a:extLst>
          </p:cNvPr>
          <p:cNvSpPr/>
          <p:nvPr/>
        </p:nvSpPr>
        <p:spPr>
          <a:xfrm>
            <a:off x="5114434" y="4634577"/>
            <a:ext cx="981566" cy="954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E2BE15AB-C450-40C0-852A-6021170B5748}"/>
              </a:ext>
            </a:extLst>
          </p:cNvPr>
          <p:cNvSpPr/>
          <p:nvPr/>
        </p:nvSpPr>
        <p:spPr>
          <a:xfrm>
            <a:off x="5976277" y="3239888"/>
            <a:ext cx="702365" cy="1908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FB296C2E-EEF9-4795-9B6E-2B004C16C970}"/>
              </a:ext>
            </a:extLst>
          </p:cNvPr>
          <p:cNvSpPr/>
          <p:nvPr/>
        </p:nvSpPr>
        <p:spPr>
          <a:xfrm>
            <a:off x="2563843" y="1602980"/>
            <a:ext cx="1246609" cy="1060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5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D9FB3-37F1-4A3F-BDF6-93756C84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2" y="2226297"/>
            <a:ext cx="3657601" cy="2405406"/>
          </a:xfrm>
          <a:ln w="38100">
            <a:solidFill>
              <a:srgbClr val="81B3BF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¿QUIÉN ESTÁ LEJOS DEL TAXI?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69A0391-167B-4430-8602-329DEAFCC1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6" t="27622" r="45326" b="12252"/>
          <a:stretch/>
        </p:blipFill>
        <p:spPr>
          <a:xfrm>
            <a:off x="715617" y="1269000"/>
            <a:ext cx="6417491" cy="4320000"/>
          </a:xfrm>
          <a:prstGeom prst="rect">
            <a:avLst/>
          </a:prstGeom>
        </p:spPr>
      </p:pic>
      <p:sp>
        <p:nvSpPr>
          <p:cNvPr id="11" name="Rectángulo 10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9799F789-42CB-4C66-82BC-20C876A89698}"/>
              </a:ext>
            </a:extLst>
          </p:cNvPr>
          <p:cNvSpPr/>
          <p:nvPr/>
        </p:nvSpPr>
        <p:spPr>
          <a:xfrm>
            <a:off x="4585252" y="1602912"/>
            <a:ext cx="702365" cy="1060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C8FE9304-AF0E-46C5-B823-0233AA1BD8CC}"/>
              </a:ext>
            </a:extLst>
          </p:cNvPr>
          <p:cNvSpPr/>
          <p:nvPr/>
        </p:nvSpPr>
        <p:spPr>
          <a:xfrm>
            <a:off x="1175804" y="2663688"/>
            <a:ext cx="702365" cy="169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AB95038-1452-4560-82BC-DADBB87AFCC5}"/>
              </a:ext>
            </a:extLst>
          </p:cNvPr>
          <p:cNvSpPr/>
          <p:nvPr/>
        </p:nvSpPr>
        <p:spPr>
          <a:xfrm>
            <a:off x="2563843" y="3346174"/>
            <a:ext cx="702365" cy="1908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ADFF8CC-CEEC-4CB6-9B8B-486F8B1BFD8F}"/>
              </a:ext>
            </a:extLst>
          </p:cNvPr>
          <p:cNvSpPr/>
          <p:nvPr/>
        </p:nvSpPr>
        <p:spPr>
          <a:xfrm>
            <a:off x="6003235" y="3193774"/>
            <a:ext cx="702365" cy="1908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FB296C2E-EEF9-4795-9B6E-2B004C16C970}"/>
              </a:ext>
            </a:extLst>
          </p:cNvPr>
          <p:cNvSpPr/>
          <p:nvPr/>
        </p:nvSpPr>
        <p:spPr>
          <a:xfrm>
            <a:off x="5114434" y="4528292"/>
            <a:ext cx="1246609" cy="1060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53FFD230-26A2-4897-B51F-329A14022A5A}"/>
              </a:ext>
            </a:extLst>
          </p:cNvPr>
          <p:cNvSpPr/>
          <p:nvPr/>
        </p:nvSpPr>
        <p:spPr>
          <a:xfrm>
            <a:off x="2791865" y="1576339"/>
            <a:ext cx="702365" cy="1060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03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D9FB3-37F1-4A3F-BDF6-93756C84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2" y="2226297"/>
            <a:ext cx="3657601" cy="2405406"/>
          </a:xfrm>
          <a:ln w="38100">
            <a:solidFill>
              <a:srgbClr val="81B3BF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¿QUE ESTÁ CERCA DEL PERRO?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69A0391-167B-4430-8602-329DEAFCC1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6" t="27622" r="45326" b="12252"/>
          <a:stretch/>
        </p:blipFill>
        <p:spPr>
          <a:xfrm>
            <a:off x="715617" y="1269000"/>
            <a:ext cx="6417491" cy="4320000"/>
          </a:xfrm>
          <a:prstGeom prst="rect">
            <a:avLst/>
          </a:prstGeom>
        </p:spPr>
      </p:pic>
      <p:sp>
        <p:nvSpPr>
          <p:cNvPr id="11" name="Rectángulo 10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9799F789-42CB-4C66-82BC-20C876A89698}"/>
              </a:ext>
            </a:extLst>
          </p:cNvPr>
          <p:cNvSpPr/>
          <p:nvPr/>
        </p:nvSpPr>
        <p:spPr>
          <a:xfrm>
            <a:off x="4494443" y="4499380"/>
            <a:ext cx="619992" cy="864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C8FE9304-AF0E-46C5-B823-0233AA1BD8CC}"/>
              </a:ext>
            </a:extLst>
          </p:cNvPr>
          <p:cNvSpPr/>
          <p:nvPr/>
        </p:nvSpPr>
        <p:spPr>
          <a:xfrm>
            <a:off x="1175804" y="2663688"/>
            <a:ext cx="702365" cy="169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AB95038-1452-4560-82BC-DADBB87AFCC5}"/>
              </a:ext>
            </a:extLst>
          </p:cNvPr>
          <p:cNvSpPr/>
          <p:nvPr/>
        </p:nvSpPr>
        <p:spPr>
          <a:xfrm>
            <a:off x="2563843" y="3346174"/>
            <a:ext cx="702365" cy="1908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E2BE15AB-C450-40C0-852A-6021170B5748}"/>
              </a:ext>
            </a:extLst>
          </p:cNvPr>
          <p:cNvSpPr/>
          <p:nvPr/>
        </p:nvSpPr>
        <p:spPr>
          <a:xfrm>
            <a:off x="4586971" y="1649629"/>
            <a:ext cx="702365" cy="1060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FB296C2E-EEF9-4795-9B6E-2B004C16C970}"/>
              </a:ext>
            </a:extLst>
          </p:cNvPr>
          <p:cNvSpPr/>
          <p:nvPr/>
        </p:nvSpPr>
        <p:spPr>
          <a:xfrm>
            <a:off x="2563843" y="1602980"/>
            <a:ext cx="1246609" cy="1060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10A6EA75-E804-451D-BE54-66A68859D25A}"/>
              </a:ext>
            </a:extLst>
          </p:cNvPr>
          <p:cNvSpPr/>
          <p:nvPr/>
        </p:nvSpPr>
        <p:spPr>
          <a:xfrm>
            <a:off x="5155660" y="4731993"/>
            <a:ext cx="1033105" cy="857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C42FDD21-CEFD-4570-ADAB-2AEEA890B876}"/>
              </a:ext>
            </a:extLst>
          </p:cNvPr>
          <p:cNvSpPr/>
          <p:nvPr/>
        </p:nvSpPr>
        <p:spPr>
          <a:xfrm>
            <a:off x="6188765" y="3288997"/>
            <a:ext cx="429792" cy="1908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64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D9FB3-37F1-4A3F-BDF6-93756C84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2" y="2226297"/>
            <a:ext cx="3657601" cy="2405406"/>
          </a:xfrm>
          <a:ln w="38100">
            <a:solidFill>
              <a:srgbClr val="81B3BF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¿QUIÉN ESTÁ LEJOS DE LAS DOS PAPELERAS?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69A0391-167B-4430-8602-329DEAFCC1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6" t="27622" r="45326" b="12252"/>
          <a:stretch/>
        </p:blipFill>
        <p:spPr>
          <a:xfrm>
            <a:off x="715617" y="1269000"/>
            <a:ext cx="6417491" cy="4320000"/>
          </a:xfrm>
          <a:prstGeom prst="rect">
            <a:avLst/>
          </a:prstGeom>
        </p:spPr>
      </p:pic>
      <p:sp>
        <p:nvSpPr>
          <p:cNvPr id="12" name="Rectángulo 1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C8FE9304-AF0E-46C5-B823-0233AA1BD8CC}"/>
              </a:ext>
            </a:extLst>
          </p:cNvPr>
          <p:cNvSpPr/>
          <p:nvPr/>
        </p:nvSpPr>
        <p:spPr>
          <a:xfrm>
            <a:off x="2739761" y="1430702"/>
            <a:ext cx="702365" cy="1232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4AB95038-1452-4560-82BC-DADBB87AFCC5}"/>
              </a:ext>
            </a:extLst>
          </p:cNvPr>
          <p:cNvSpPr/>
          <p:nvPr/>
        </p:nvSpPr>
        <p:spPr>
          <a:xfrm>
            <a:off x="2563843" y="3346174"/>
            <a:ext cx="702365" cy="1908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4ADFF8CC-CEEC-4CB6-9B8B-486F8B1BFD8F}"/>
              </a:ext>
            </a:extLst>
          </p:cNvPr>
          <p:cNvSpPr/>
          <p:nvPr/>
        </p:nvSpPr>
        <p:spPr>
          <a:xfrm>
            <a:off x="6003235" y="3193774"/>
            <a:ext cx="702365" cy="1908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FB296C2E-EEF9-4795-9B6E-2B004C16C970}"/>
              </a:ext>
            </a:extLst>
          </p:cNvPr>
          <p:cNvSpPr/>
          <p:nvPr/>
        </p:nvSpPr>
        <p:spPr>
          <a:xfrm>
            <a:off x="5114434" y="4528292"/>
            <a:ext cx="1246609" cy="1060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BD0ECE75-D3AC-49A3-8275-55CE08807EC9}"/>
              </a:ext>
            </a:extLst>
          </p:cNvPr>
          <p:cNvSpPr/>
          <p:nvPr/>
        </p:nvSpPr>
        <p:spPr>
          <a:xfrm>
            <a:off x="1239078" y="2663419"/>
            <a:ext cx="702365" cy="169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CC218914-208A-4302-9905-CA85776736EA}"/>
              </a:ext>
            </a:extLst>
          </p:cNvPr>
          <p:cNvSpPr/>
          <p:nvPr/>
        </p:nvSpPr>
        <p:spPr>
          <a:xfrm>
            <a:off x="4585251" y="1609938"/>
            <a:ext cx="702365" cy="1232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12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D9FB3-37F1-4A3F-BDF6-93756C84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2" y="2226297"/>
            <a:ext cx="3657601" cy="2405406"/>
          </a:xfrm>
          <a:ln w="38100">
            <a:solidFill>
              <a:srgbClr val="81B3BF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¿QUIÉN ESTÁ CERCA DEL TAXI?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69A0391-167B-4430-8602-329DEAFCC1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6" t="27622" r="45326" b="12252"/>
          <a:stretch/>
        </p:blipFill>
        <p:spPr>
          <a:xfrm>
            <a:off x="715617" y="1269000"/>
            <a:ext cx="6417491" cy="4320000"/>
          </a:xfrm>
          <a:prstGeom prst="rect">
            <a:avLst/>
          </a:prstGeom>
        </p:spPr>
      </p:pic>
      <p:sp>
        <p:nvSpPr>
          <p:cNvPr id="11" name="Rectángulo 10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9799F789-42CB-4C66-82BC-20C876A89698}"/>
              </a:ext>
            </a:extLst>
          </p:cNvPr>
          <p:cNvSpPr/>
          <p:nvPr/>
        </p:nvSpPr>
        <p:spPr>
          <a:xfrm>
            <a:off x="6096000" y="3289880"/>
            <a:ext cx="556591" cy="169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C8FE9304-AF0E-46C5-B823-0233AA1BD8CC}"/>
              </a:ext>
            </a:extLst>
          </p:cNvPr>
          <p:cNvSpPr/>
          <p:nvPr/>
        </p:nvSpPr>
        <p:spPr>
          <a:xfrm>
            <a:off x="1175804" y="2663688"/>
            <a:ext cx="702365" cy="169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AB95038-1452-4560-82BC-DADBB87AFCC5}"/>
              </a:ext>
            </a:extLst>
          </p:cNvPr>
          <p:cNvSpPr/>
          <p:nvPr/>
        </p:nvSpPr>
        <p:spPr>
          <a:xfrm>
            <a:off x="2563843" y="3346174"/>
            <a:ext cx="702365" cy="1908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ADFF8CC-CEEC-4CB6-9B8B-486F8B1BFD8F}"/>
              </a:ext>
            </a:extLst>
          </p:cNvPr>
          <p:cNvSpPr/>
          <p:nvPr/>
        </p:nvSpPr>
        <p:spPr>
          <a:xfrm>
            <a:off x="5114434" y="4634577"/>
            <a:ext cx="981566" cy="954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E2BE15AB-C450-40C0-852A-6021170B5748}"/>
              </a:ext>
            </a:extLst>
          </p:cNvPr>
          <p:cNvSpPr/>
          <p:nvPr/>
        </p:nvSpPr>
        <p:spPr>
          <a:xfrm>
            <a:off x="4586971" y="1649629"/>
            <a:ext cx="702365" cy="1060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FB296C2E-EEF9-4795-9B6E-2B004C16C970}"/>
              </a:ext>
            </a:extLst>
          </p:cNvPr>
          <p:cNvSpPr/>
          <p:nvPr/>
        </p:nvSpPr>
        <p:spPr>
          <a:xfrm>
            <a:off x="2563843" y="1602980"/>
            <a:ext cx="1246609" cy="1060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15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D9FB3-37F1-4A3F-BDF6-93756C84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2" y="2226297"/>
            <a:ext cx="3657601" cy="2405406"/>
          </a:xfrm>
          <a:ln w="38100">
            <a:solidFill>
              <a:srgbClr val="81B3BF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¿QUIÉN ESTÁ CERCA DE LA PANADERÍA?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69A0391-167B-4430-8602-329DEAFCC1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6" t="27622" r="45326" b="12252"/>
          <a:stretch/>
        </p:blipFill>
        <p:spPr>
          <a:xfrm>
            <a:off x="715617" y="1269000"/>
            <a:ext cx="6417491" cy="4320000"/>
          </a:xfrm>
          <a:prstGeom prst="rect">
            <a:avLst/>
          </a:prstGeom>
        </p:spPr>
      </p:pic>
      <p:sp>
        <p:nvSpPr>
          <p:cNvPr id="11" name="Rectángulo 10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9799F789-42CB-4C66-82BC-20C876A89698}"/>
              </a:ext>
            </a:extLst>
          </p:cNvPr>
          <p:cNvSpPr/>
          <p:nvPr/>
        </p:nvSpPr>
        <p:spPr>
          <a:xfrm>
            <a:off x="2743200" y="1602980"/>
            <a:ext cx="702365" cy="1060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C8FE9304-AF0E-46C5-B823-0233AA1BD8CC}"/>
              </a:ext>
            </a:extLst>
          </p:cNvPr>
          <p:cNvSpPr/>
          <p:nvPr/>
        </p:nvSpPr>
        <p:spPr>
          <a:xfrm>
            <a:off x="1175804" y="2663688"/>
            <a:ext cx="702365" cy="169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AB95038-1452-4560-82BC-DADBB87AFCC5}"/>
              </a:ext>
            </a:extLst>
          </p:cNvPr>
          <p:cNvSpPr/>
          <p:nvPr/>
        </p:nvSpPr>
        <p:spPr>
          <a:xfrm>
            <a:off x="2563843" y="3346174"/>
            <a:ext cx="702365" cy="1908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ADFF8CC-CEEC-4CB6-9B8B-486F8B1BFD8F}"/>
              </a:ext>
            </a:extLst>
          </p:cNvPr>
          <p:cNvSpPr/>
          <p:nvPr/>
        </p:nvSpPr>
        <p:spPr>
          <a:xfrm>
            <a:off x="6003235" y="3193774"/>
            <a:ext cx="702365" cy="1908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E2BE15AB-C450-40C0-852A-6021170B5748}"/>
              </a:ext>
            </a:extLst>
          </p:cNvPr>
          <p:cNvSpPr/>
          <p:nvPr/>
        </p:nvSpPr>
        <p:spPr>
          <a:xfrm>
            <a:off x="4586971" y="1649629"/>
            <a:ext cx="702365" cy="1060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FB296C2E-EEF9-4795-9B6E-2B004C16C970}"/>
              </a:ext>
            </a:extLst>
          </p:cNvPr>
          <p:cNvSpPr/>
          <p:nvPr/>
        </p:nvSpPr>
        <p:spPr>
          <a:xfrm>
            <a:off x="5114434" y="4528292"/>
            <a:ext cx="1246609" cy="1060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264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11BC30-0E1B-4DA1-99FF-6468CB516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37655"/>
            <a:ext cx="10058400" cy="1371600"/>
          </a:xfrm>
          <a:solidFill>
            <a:srgbClr val="81B3BF"/>
          </a:solidFill>
          <a:ln>
            <a:solidFill>
              <a:srgbClr val="81B3BF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ARRIBA / ABAJO</a:t>
            </a:r>
          </a:p>
        </p:txBody>
      </p:sp>
      <p:sp>
        <p:nvSpPr>
          <p:cNvPr id="3" name="Botón de acción: ir hacia delante o siguiente 2">
            <a:hlinkClick r:id="" action="ppaction://hlinkshowjump?jump=nextslide" highlightClick="1">
              <a:snd r:embed="rId2" name="click.wav"/>
            </a:hlinkClick>
            <a:extLst>
              <a:ext uri="{FF2B5EF4-FFF2-40B4-BE49-F238E27FC236}">
                <a16:creationId xmlns:a16="http://schemas.microsoft.com/office/drawing/2014/main" id="{1D837070-295D-4E31-8B3F-5DDF0C288D82}"/>
              </a:ext>
            </a:extLst>
          </p:cNvPr>
          <p:cNvSpPr/>
          <p:nvPr/>
        </p:nvSpPr>
        <p:spPr>
          <a:xfrm>
            <a:off x="5745880" y="5605669"/>
            <a:ext cx="700240" cy="609600"/>
          </a:xfrm>
          <a:prstGeom prst="actionButtonForwardNext">
            <a:avLst/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885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D9FB3-37F1-4A3F-BDF6-93756C84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2" y="2226297"/>
            <a:ext cx="3657601" cy="2405406"/>
          </a:xfrm>
          <a:ln w="38100">
            <a:solidFill>
              <a:srgbClr val="81B3BF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¿QUIÉN ESTÁ ARRIBA DEL PLÁTANO?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C94ECB-7DFC-4F5F-8BD8-9625E4BC4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28202" r="45217" b="12252"/>
          <a:stretch/>
        </p:blipFill>
        <p:spPr>
          <a:xfrm>
            <a:off x="715617" y="1269000"/>
            <a:ext cx="6423895" cy="4320000"/>
          </a:xfrm>
          <a:prstGeom prst="rect">
            <a:avLst/>
          </a:prstGeom>
        </p:spPr>
      </p:pic>
      <p:sp>
        <p:nvSpPr>
          <p:cNvPr id="9" name="Rectángulo 8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0E9694D1-10B1-48E9-9089-C94770477011}"/>
              </a:ext>
            </a:extLst>
          </p:cNvPr>
          <p:cNvSpPr/>
          <p:nvPr/>
        </p:nvSpPr>
        <p:spPr>
          <a:xfrm>
            <a:off x="966426" y="2756607"/>
            <a:ext cx="2345634" cy="1043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0F5C7769-2556-4622-A05F-7879C3511841}"/>
              </a:ext>
            </a:extLst>
          </p:cNvPr>
          <p:cNvSpPr/>
          <p:nvPr/>
        </p:nvSpPr>
        <p:spPr>
          <a:xfrm>
            <a:off x="4643904" y="1269000"/>
            <a:ext cx="2345634" cy="40186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C67DDA3-DF54-4A18-A17A-0DF742C4F2BB}"/>
              </a:ext>
            </a:extLst>
          </p:cNvPr>
          <p:cNvSpPr/>
          <p:nvPr/>
        </p:nvSpPr>
        <p:spPr>
          <a:xfrm>
            <a:off x="966426" y="3922643"/>
            <a:ext cx="2200844" cy="100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77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D9FB3-37F1-4A3F-BDF6-93756C84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2" y="2226297"/>
            <a:ext cx="3657601" cy="2405406"/>
          </a:xfrm>
          <a:ln w="38100">
            <a:solidFill>
              <a:srgbClr val="81B3BF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¿QUIÉN ESTÁ DEBAJO DE LOS HUEVOS?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C94ECB-7DFC-4F5F-8BD8-9625E4BC4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28202" r="45217" b="12252"/>
          <a:stretch/>
        </p:blipFill>
        <p:spPr>
          <a:xfrm>
            <a:off x="715617" y="1269000"/>
            <a:ext cx="6423895" cy="4320000"/>
          </a:xfrm>
          <a:prstGeom prst="rect">
            <a:avLst/>
          </a:prstGeom>
        </p:spPr>
      </p:pic>
      <p:sp>
        <p:nvSpPr>
          <p:cNvPr id="12" name="Rectángulo 1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4C67DDA3-DF54-4A18-A17A-0DF742C4F2BB}"/>
              </a:ext>
            </a:extLst>
          </p:cNvPr>
          <p:cNvSpPr/>
          <p:nvPr/>
        </p:nvSpPr>
        <p:spPr>
          <a:xfrm>
            <a:off x="966426" y="1404730"/>
            <a:ext cx="2345634" cy="35971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850368C6-0A5D-4271-9EB4-A59877856604}"/>
              </a:ext>
            </a:extLst>
          </p:cNvPr>
          <p:cNvSpPr/>
          <p:nvPr/>
        </p:nvSpPr>
        <p:spPr>
          <a:xfrm>
            <a:off x="4531261" y="1656522"/>
            <a:ext cx="2345634" cy="1046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F423E25F-42D7-4BC9-8CF9-C1628670C795}"/>
              </a:ext>
            </a:extLst>
          </p:cNvPr>
          <p:cNvSpPr/>
          <p:nvPr/>
        </p:nvSpPr>
        <p:spPr>
          <a:xfrm>
            <a:off x="4531261" y="3955006"/>
            <a:ext cx="2345634" cy="1046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A45ED2B3-39AD-4F22-99C4-6C89E0E8ED4D}"/>
              </a:ext>
            </a:extLst>
          </p:cNvPr>
          <p:cNvSpPr/>
          <p:nvPr/>
        </p:nvSpPr>
        <p:spPr>
          <a:xfrm>
            <a:off x="5044688" y="2876490"/>
            <a:ext cx="1568147" cy="1043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158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D9FB3-37F1-4A3F-BDF6-93756C84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2" y="2226297"/>
            <a:ext cx="3657601" cy="2405406"/>
          </a:xfrm>
          <a:ln w="38100">
            <a:solidFill>
              <a:srgbClr val="81B3BF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¿QUIÉN ESTÁ ARRIBA DE LOS FRASCOS?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C94ECB-7DFC-4F5F-8BD8-9625E4BC4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28202" r="45217" b="12252"/>
          <a:stretch/>
        </p:blipFill>
        <p:spPr>
          <a:xfrm>
            <a:off x="715617" y="1269000"/>
            <a:ext cx="6423895" cy="4320000"/>
          </a:xfrm>
          <a:prstGeom prst="rect">
            <a:avLst/>
          </a:prstGeom>
        </p:spPr>
      </p:pic>
      <p:sp>
        <p:nvSpPr>
          <p:cNvPr id="9" name="Rectángulo 8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0E9694D1-10B1-48E9-9089-C94770477011}"/>
              </a:ext>
            </a:extLst>
          </p:cNvPr>
          <p:cNvSpPr/>
          <p:nvPr/>
        </p:nvSpPr>
        <p:spPr>
          <a:xfrm>
            <a:off x="4437512" y="1568602"/>
            <a:ext cx="2345633" cy="1043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C67DDA3-DF54-4A18-A17A-0DF742C4F2BB}"/>
              </a:ext>
            </a:extLst>
          </p:cNvPr>
          <p:cNvSpPr/>
          <p:nvPr/>
        </p:nvSpPr>
        <p:spPr>
          <a:xfrm>
            <a:off x="966426" y="1404730"/>
            <a:ext cx="2345634" cy="3525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850368C6-0A5D-4271-9EB4-A59877856604}"/>
              </a:ext>
            </a:extLst>
          </p:cNvPr>
          <p:cNvSpPr/>
          <p:nvPr/>
        </p:nvSpPr>
        <p:spPr>
          <a:xfrm>
            <a:off x="4531261" y="2911605"/>
            <a:ext cx="2345634" cy="2396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095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700F37-DA9D-4256-8BFC-80D83688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53684"/>
          </a:xfrm>
          <a:solidFill>
            <a:srgbClr val="81B3BF"/>
          </a:solidFill>
          <a:ln>
            <a:solidFill>
              <a:srgbClr val="81B3BF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5400" b="1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929AE1-C3BF-4743-9E02-D47E91FD4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13258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dirty="0"/>
              <a:t>DEBERÁS ENCONTRAR Y DAR CLIC AQUELLO QUE INDICA LA PREGUNTA EN RELACIÓN A:</a:t>
            </a:r>
          </a:p>
        </p:txBody>
      </p:sp>
      <p:sp>
        <p:nvSpPr>
          <p:cNvPr id="4" name="Botón de acción: ir hacia delante o siguiente 3">
            <a:hlinkClick r:id="" action="ppaction://hlinkshowjump?jump=nextslide" highlightClick="1">
              <a:snd r:embed="rId2" name="click.wav"/>
            </a:hlinkClick>
            <a:extLst>
              <a:ext uri="{FF2B5EF4-FFF2-40B4-BE49-F238E27FC236}">
                <a16:creationId xmlns:a16="http://schemas.microsoft.com/office/drawing/2014/main" id="{47D30B22-0F00-44EC-A3ED-38BAD8776F8C}"/>
              </a:ext>
            </a:extLst>
          </p:cNvPr>
          <p:cNvSpPr/>
          <p:nvPr/>
        </p:nvSpPr>
        <p:spPr>
          <a:xfrm>
            <a:off x="11125200" y="5791200"/>
            <a:ext cx="700240" cy="609600"/>
          </a:xfrm>
          <a:prstGeom prst="actionButtonForwardNext">
            <a:avLst/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hlinkClick r:id="" action="ppaction://hlinkshowjump?jump=nextslide">
              <a:snd r:embed="rId3" name="laser.wav"/>
            </a:hlinkClick>
            <a:extLst>
              <a:ext uri="{FF2B5EF4-FFF2-40B4-BE49-F238E27FC236}">
                <a16:creationId xmlns:a16="http://schemas.microsoft.com/office/drawing/2014/main" id="{CEF8CCF8-5A38-43F8-B2EB-D2D3B532C114}"/>
              </a:ext>
            </a:extLst>
          </p:cNvPr>
          <p:cNvSpPr/>
          <p:nvPr/>
        </p:nvSpPr>
        <p:spPr>
          <a:xfrm>
            <a:off x="1987827" y="3405810"/>
            <a:ext cx="3419062" cy="957470"/>
          </a:xfrm>
          <a:prstGeom prst="rect">
            <a:avLst/>
          </a:prstGeom>
          <a:solidFill>
            <a:srgbClr val="81B3BF"/>
          </a:solidFill>
          <a:ln>
            <a:solidFill>
              <a:srgbClr val="81B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DELANTE / DETRÁS</a:t>
            </a:r>
          </a:p>
        </p:txBody>
      </p:sp>
      <p:sp>
        <p:nvSpPr>
          <p:cNvPr id="6" name="Rectángulo 5">
            <a:hlinkClick r:id="rId4" action="ppaction://hlinksldjump">
              <a:snd r:embed="rId3" name="laser.wav"/>
            </a:hlinkClick>
            <a:extLst>
              <a:ext uri="{FF2B5EF4-FFF2-40B4-BE49-F238E27FC236}">
                <a16:creationId xmlns:a16="http://schemas.microsoft.com/office/drawing/2014/main" id="{7B1EEB16-C50E-4A6C-A0A8-08892D5C9C31}"/>
              </a:ext>
            </a:extLst>
          </p:cNvPr>
          <p:cNvSpPr/>
          <p:nvPr/>
        </p:nvSpPr>
        <p:spPr>
          <a:xfrm>
            <a:off x="6636026" y="3405810"/>
            <a:ext cx="3568147" cy="957470"/>
          </a:xfrm>
          <a:prstGeom prst="rect">
            <a:avLst/>
          </a:prstGeom>
          <a:solidFill>
            <a:srgbClr val="81B3BF"/>
          </a:solidFill>
          <a:ln>
            <a:solidFill>
              <a:srgbClr val="81B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CERCA / LEJOS</a:t>
            </a:r>
          </a:p>
        </p:txBody>
      </p:sp>
      <p:sp>
        <p:nvSpPr>
          <p:cNvPr id="7" name="Rectángulo 6">
            <a:hlinkClick r:id="rId5" action="ppaction://hlinksldjump">
              <a:snd r:embed="rId3" name="laser.wav"/>
            </a:hlinkClick>
            <a:extLst>
              <a:ext uri="{FF2B5EF4-FFF2-40B4-BE49-F238E27FC236}">
                <a16:creationId xmlns:a16="http://schemas.microsoft.com/office/drawing/2014/main" id="{3029AF74-5425-4933-B466-728CDD45E287}"/>
              </a:ext>
            </a:extLst>
          </p:cNvPr>
          <p:cNvSpPr/>
          <p:nvPr/>
        </p:nvSpPr>
        <p:spPr>
          <a:xfrm>
            <a:off x="1987827" y="4930470"/>
            <a:ext cx="3419061" cy="957470"/>
          </a:xfrm>
          <a:prstGeom prst="rect">
            <a:avLst/>
          </a:prstGeom>
          <a:solidFill>
            <a:srgbClr val="81B3BF"/>
          </a:solidFill>
          <a:ln>
            <a:solidFill>
              <a:srgbClr val="81B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ARRIBA / ABAJO</a:t>
            </a:r>
          </a:p>
        </p:txBody>
      </p:sp>
      <p:sp>
        <p:nvSpPr>
          <p:cNvPr id="8" name="Rectángulo 7">
            <a:hlinkClick r:id="rId6" action="ppaction://hlinksldjump">
              <a:snd r:embed="rId3" name="laser.wav"/>
            </a:hlinkClick>
            <a:extLst>
              <a:ext uri="{FF2B5EF4-FFF2-40B4-BE49-F238E27FC236}">
                <a16:creationId xmlns:a16="http://schemas.microsoft.com/office/drawing/2014/main" id="{A3DD6A20-6090-449A-BB13-5D2B42DDE859}"/>
              </a:ext>
            </a:extLst>
          </p:cNvPr>
          <p:cNvSpPr/>
          <p:nvPr/>
        </p:nvSpPr>
        <p:spPr>
          <a:xfrm>
            <a:off x="6636025" y="4930470"/>
            <a:ext cx="3568147" cy="957470"/>
          </a:xfrm>
          <a:prstGeom prst="rect">
            <a:avLst/>
          </a:prstGeom>
          <a:solidFill>
            <a:srgbClr val="81B3BF"/>
          </a:solidFill>
          <a:ln>
            <a:solidFill>
              <a:srgbClr val="81B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DERECHA / IZQUIERDA</a:t>
            </a:r>
          </a:p>
        </p:txBody>
      </p:sp>
    </p:spTree>
    <p:extLst>
      <p:ext uri="{BB962C8B-B14F-4D97-AF65-F5344CB8AC3E}">
        <p14:creationId xmlns:p14="http://schemas.microsoft.com/office/powerpoint/2010/main" val="280951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D9FB3-37F1-4A3F-BDF6-93756C84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2" y="2226297"/>
            <a:ext cx="3657601" cy="2405406"/>
          </a:xfrm>
          <a:ln w="38100">
            <a:solidFill>
              <a:srgbClr val="81B3BF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¿QUIÉN ESTÁ DEBAJO DEL PESCADO?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C94ECB-7DFC-4F5F-8BD8-9625E4BC4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28202" r="45217" b="12252"/>
          <a:stretch/>
        </p:blipFill>
        <p:spPr>
          <a:xfrm>
            <a:off x="715617" y="1269000"/>
            <a:ext cx="6423895" cy="4320000"/>
          </a:xfrm>
          <a:prstGeom prst="rect">
            <a:avLst/>
          </a:prstGeom>
        </p:spPr>
      </p:pic>
      <p:sp>
        <p:nvSpPr>
          <p:cNvPr id="9" name="Rectángulo 8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0E9694D1-10B1-48E9-9089-C94770477011}"/>
              </a:ext>
            </a:extLst>
          </p:cNvPr>
          <p:cNvSpPr/>
          <p:nvPr/>
        </p:nvSpPr>
        <p:spPr>
          <a:xfrm>
            <a:off x="880287" y="3955006"/>
            <a:ext cx="2345634" cy="1043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C67DDA3-DF54-4A18-A17A-0DF742C4F2BB}"/>
              </a:ext>
            </a:extLst>
          </p:cNvPr>
          <p:cNvSpPr/>
          <p:nvPr/>
        </p:nvSpPr>
        <p:spPr>
          <a:xfrm>
            <a:off x="966426" y="1404730"/>
            <a:ext cx="2345634" cy="2319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850368C6-0A5D-4271-9EB4-A59877856604}"/>
              </a:ext>
            </a:extLst>
          </p:cNvPr>
          <p:cNvSpPr/>
          <p:nvPr/>
        </p:nvSpPr>
        <p:spPr>
          <a:xfrm>
            <a:off x="4531261" y="1656522"/>
            <a:ext cx="2345634" cy="3651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07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D9FB3-37F1-4A3F-BDF6-93756C84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2" y="2226297"/>
            <a:ext cx="3657601" cy="2405406"/>
          </a:xfrm>
          <a:ln w="38100">
            <a:solidFill>
              <a:srgbClr val="81B3BF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¿QUIÉN ESTÁ ARRIBA DE LA LECHE?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C94ECB-7DFC-4F5F-8BD8-9625E4BC4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28202" r="45217" b="12252"/>
          <a:stretch/>
        </p:blipFill>
        <p:spPr>
          <a:xfrm>
            <a:off x="715617" y="1269000"/>
            <a:ext cx="6423895" cy="4320000"/>
          </a:xfrm>
          <a:prstGeom prst="rect">
            <a:avLst/>
          </a:prstGeom>
        </p:spPr>
      </p:pic>
      <p:sp>
        <p:nvSpPr>
          <p:cNvPr id="9" name="Rectángulo 8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0E9694D1-10B1-48E9-9089-C94770477011}"/>
              </a:ext>
            </a:extLst>
          </p:cNvPr>
          <p:cNvSpPr/>
          <p:nvPr/>
        </p:nvSpPr>
        <p:spPr>
          <a:xfrm>
            <a:off x="5274366" y="2902994"/>
            <a:ext cx="1258956" cy="1043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0F5C7769-2556-4622-A05F-7879C3511841}"/>
              </a:ext>
            </a:extLst>
          </p:cNvPr>
          <p:cNvSpPr/>
          <p:nvPr/>
        </p:nvSpPr>
        <p:spPr>
          <a:xfrm>
            <a:off x="4643904" y="1269001"/>
            <a:ext cx="2345634" cy="1353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C67DDA3-DF54-4A18-A17A-0DF742C4F2BB}"/>
              </a:ext>
            </a:extLst>
          </p:cNvPr>
          <p:cNvSpPr/>
          <p:nvPr/>
        </p:nvSpPr>
        <p:spPr>
          <a:xfrm>
            <a:off x="966426" y="1404730"/>
            <a:ext cx="2345634" cy="3525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850368C6-0A5D-4271-9EB4-A59877856604}"/>
              </a:ext>
            </a:extLst>
          </p:cNvPr>
          <p:cNvSpPr/>
          <p:nvPr/>
        </p:nvSpPr>
        <p:spPr>
          <a:xfrm>
            <a:off x="4531261" y="3955006"/>
            <a:ext cx="2345634" cy="1353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0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D9FB3-37F1-4A3F-BDF6-93756C84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2" y="2226297"/>
            <a:ext cx="3657601" cy="2405406"/>
          </a:xfrm>
          <a:ln w="38100">
            <a:solidFill>
              <a:srgbClr val="81B3BF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¿QUIÉN ESTÁ DEBAJO DE LAS MANZANAS?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C94ECB-7DFC-4F5F-8BD8-9625E4BC4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28202" r="45217" b="12252"/>
          <a:stretch/>
        </p:blipFill>
        <p:spPr>
          <a:xfrm>
            <a:off x="715617" y="1269000"/>
            <a:ext cx="6423895" cy="4320000"/>
          </a:xfrm>
          <a:prstGeom prst="rect">
            <a:avLst/>
          </a:prstGeom>
        </p:spPr>
      </p:pic>
      <p:sp>
        <p:nvSpPr>
          <p:cNvPr id="9" name="Rectángulo 8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0E9694D1-10B1-48E9-9089-C94770477011}"/>
              </a:ext>
            </a:extLst>
          </p:cNvPr>
          <p:cNvSpPr/>
          <p:nvPr/>
        </p:nvSpPr>
        <p:spPr>
          <a:xfrm>
            <a:off x="967409" y="2756607"/>
            <a:ext cx="2046777" cy="1043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0F5C7769-2556-4622-A05F-7879C3511841}"/>
              </a:ext>
            </a:extLst>
          </p:cNvPr>
          <p:cNvSpPr/>
          <p:nvPr/>
        </p:nvSpPr>
        <p:spPr>
          <a:xfrm>
            <a:off x="4643904" y="1269000"/>
            <a:ext cx="2345634" cy="40186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C67DDA3-DF54-4A18-A17A-0DF742C4F2BB}"/>
              </a:ext>
            </a:extLst>
          </p:cNvPr>
          <p:cNvSpPr/>
          <p:nvPr/>
        </p:nvSpPr>
        <p:spPr>
          <a:xfrm>
            <a:off x="1003003" y="3800008"/>
            <a:ext cx="2200844" cy="1169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E63A2657-869F-48BA-8B7A-D80E3CB49773}"/>
              </a:ext>
            </a:extLst>
          </p:cNvPr>
          <p:cNvSpPr/>
          <p:nvPr/>
        </p:nvSpPr>
        <p:spPr>
          <a:xfrm>
            <a:off x="1128899" y="1269000"/>
            <a:ext cx="2345634" cy="1169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273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D9FB3-37F1-4A3F-BDF6-93756C84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2" y="2226297"/>
            <a:ext cx="3657601" cy="2405406"/>
          </a:xfrm>
          <a:ln w="38100">
            <a:solidFill>
              <a:srgbClr val="81B3BF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¿QUIÉN ESTÁ ARRIBA DEL PESCADO?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C94ECB-7DFC-4F5F-8BD8-9625E4BC4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28202" r="45217" b="12252"/>
          <a:stretch/>
        </p:blipFill>
        <p:spPr>
          <a:xfrm>
            <a:off x="715617" y="1269000"/>
            <a:ext cx="6423895" cy="4320000"/>
          </a:xfrm>
          <a:prstGeom prst="rect">
            <a:avLst/>
          </a:prstGeom>
        </p:spPr>
      </p:pic>
      <p:sp>
        <p:nvSpPr>
          <p:cNvPr id="9" name="Rectángulo 8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0E9694D1-10B1-48E9-9089-C94770477011}"/>
              </a:ext>
            </a:extLst>
          </p:cNvPr>
          <p:cNvSpPr/>
          <p:nvPr/>
        </p:nvSpPr>
        <p:spPr>
          <a:xfrm>
            <a:off x="1298713" y="1269000"/>
            <a:ext cx="2345634" cy="1043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0F5C7769-2556-4622-A05F-7879C3511841}"/>
              </a:ext>
            </a:extLst>
          </p:cNvPr>
          <p:cNvSpPr/>
          <p:nvPr/>
        </p:nvSpPr>
        <p:spPr>
          <a:xfrm>
            <a:off x="4643904" y="1269000"/>
            <a:ext cx="2345634" cy="40186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C67DDA3-DF54-4A18-A17A-0DF742C4F2BB}"/>
              </a:ext>
            </a:extLst>
          </p:cNvPr>
          <p:cNvSpPr/>
          <p:nvPr/>
        </p:nvSpPr>
        <p:spPr>
          <a:xfrm>
            <a:off x="966426" y="2622394"/>
            <a:ext cx="2200844" cy="2307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72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D9FB3-37F1-4A3F-BDF6-93756C84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2" y="2226297"/>
            <a:ext cx="3657601" cy="2405406"/>
          </a:xfrm>
          <a:ln w="38100">
            <a:solidFill>
              <a:srgbClr val="81B3BF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¿QUIÉN ESTÁ ABAJO DE LOS FRASCOS?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C94ECB-7DFC-4F5F-8BD8-9625E4BC4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28202" r="45217" b="12252"/>
          <a:stretch/>
        </p:blipFill>
        <p:spPr>
          <a:xfrm>
            <a:off x="715617" y="1269000"/>
            <a:ext cx="6423895" cy="4320000"/>
          </a:xfrm>
          <a:prstGeom prst="rect">
            <a:avLst/>
          </a:prstGeom>
        </p:spPr>
      </p:pic>
      <p:sp>
        <p:nvSpPr>
          <p:cNvPr id="9" name="Rectángulo 8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0E9694D1-10B1-48E9-9089-C94770477011}"/>
              </a:ext>
            </a:extLst>
          </p:cNvPr>
          <p:cNvSpPr/>
          <p:nvPr/>
        </p:nvSpPr>
        <p:spPr>
          <a:xfrm>
            <a:off x="4572002" y="3922644"/>
            <a:ext cx="2345633" cy="1215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C67DDA3-DF54-4A18-A17A-0DF742C4F2BB}"/>
              </a:ext>
            </a:extLst>
          </p:cNvPr>
          <p:cNvSpPr/>
          <p:nvPr/>
        </p:nvSpPr>
        <p:spPr>
          <a:xfrm>
            <a:off x="966426" y="1404730"/>
            <a:ext cx="2345634" cy="3525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850368C6-0A5D-4271-9EB4-A59877856604}"/>
              </a:ext>
            </a:extLst>
          </p:cNvPr>
          <p:cNvSpPr/>
          <p:nvPr/>
        </p:nvSpPr>
        <p:spPr>
          <a:xfrm>
            <a:off x="4438496" y="1559885"/>
            <a:ext cx="2345634" cy="2243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680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11BC30-0E1B-4DA1-99FF-6468CB516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37655"/>
            <a:ext cx="10058400" cy="1371600"/>
          </a:xfrm>
          <a:solidFill>
            <a:srgbClr val="81B3BF"/>
          </a:solidFill>
          <a:ln>
            <a:solidFill>
              <a:srgbClr val="81B3BF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DERECHA / IZQUIERDA</a:t>
            </a:r>
          </a:p>
        </p:txBody>
      </p:sp>
      <p:sp>
        <p:nvSpPr>
          <p:cNvPr id="3" name="Botón de acción: ir hacia delante o siguiente 2">
            <a:hlinkClick r:id="" action="ppaction://hlinkshowjump?jump=nextslide" highlightClick="1">
              <a:snd r:embed="rId2" name="click.wav"/>
            </a:hlinkClick>
            <a:extLst>
              <a:ext uri="{FF2B5EF4-FFF2-40B4-BE49-F238E27FC236}">
                <a16:creationId xmlns:a16="http://schemas.microsoft.com/office/drawing/2014/main" id="{28653887-20BB-4096-A2E0-5284CF1E73AA}"/>
              </a:ext>
            </a:extLst>
          </p:cNvPr>
          <p:cNvSpPr/>
          <p:nvPr/>
        </p:nvSpPr>
        <p:spPr>
          <a:xfrm>
            <a:off x="5745880" y="5605669"/>
            <a:ext cx="700240" cy="609600"/>
          </a:xfrm>
          <a:prstGeom prst="actionButtonForwardNext">
            <a:avLst/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5789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D9FB3-37F1-4A3F-BDF6-93756C84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2" y="2226297"/>
            <a:ext cx="3657601" cy="2405406"/>
          </a:xfrm>
          <a:ln w="38100">
            <a:solidFill>
              <a:srgbClr val="81B3BF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¿QUIÉN ESTÁ A LA DERECHA DE LA NIÑA?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5B7ACF-B3D0-41BD-8824-F7884AC78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6" t="32454" r="47391" b="12833"/>
          <a:stretch/>
        </p:blipFill>
        <p:spPr>
          <a:xfrm>
            <a:off x="715617" y="1269000"/>
            <a:ext cx="6395927" cy="4320000"/>
          </a:xfrm>
          <a:prstGeom prst="rect">
            <a:avLst/>
          </a:prstGeom>
        </p:spPr>
      </p:pic>
      <p:sp>
        <p:nvSpPr>
          <p:cNvPr id="10" name="Rectángulo 9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D4380CC9-2F1C-47DE-BE40-A531560BE4F2}"/>
              </a:ext>
            </a:extLst>
          </p:cNvPr>
          <p:cNvSpPr/>
          <p:nvPr/>
        </p:nvSpPr>
        <p:spPr>
          <a:xfrm>
            <a:off x="4386469" y="1467783"/>
            <a:ext cx="2279374" cy="3872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DF800805-235A-42A1-A7BA-364629273133}"/>
              </a:ext>
            </a:extLst>
          </p:cNvPr>
          <p:cNvSpPr/>
          <p:nvPr/>
        </p:nvSpPr>
        <p:spPr>
          <a:xfrm>
            <a:off x="1166191" y="1492578"/>
            <a:ext cx="1152939" cy="3872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60F592B7-AD0A-4D4C-B231-C4B842A4226D}"/>
              </a:ext>
            </a:extLst>
          </p:cNvPr>
          <p:cNvSpPr/>
          <p:nvPr/>
        </p:nvSpPr>
        <p:spPr>
          <a:xfrm>
            <a:off x="3472069" y="2226297"/>
            <a:ext cx="808383" cy="3114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8CC06B0-D476-4FDE-958E-CBF8A99C70FE}"/>
              </a:ext>
            </a:extLst>
          </p:cNvPr>
          <p:cNvSpPr/>
          <p:nvPr/>
        </p:nvSpPr>
        <p:spPr>
          <a:xfrm>
            <a:off x="2319131" y="1770735"/>
            <a:ext cx="1046922" cy="3450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1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D9FB3-37F1-4A3F-BDF6-93756C84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2" y="2226297"/>
            <a:ext cx="3657601" cy="2405406"/>
          </a:xfrm>
          <a:ln w="38100">
            <a:solidFill>
              <a:srgbClr val="81B3BF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¿QUIÉN ESTÁ A LA IZQUIERDA DEL NIÑO?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5B7ACF-B3D0-41BD-8824-F7884AC78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6" t="32454" r="47391" b="12833"/>
          <a:stretch/>
        </p:blipFill>
        <p:spPr>
          <a:xfrm>
            <a:off x="715617" y="1269000"/>
            <a:ext cx="6395927" cy="4320000"/>
          </a:xfrm>
          <a:prstGeom prst="rect">
            <a:avLst/>
          </a:prstGeom>
        </p:spPr>
      </p:pic>
      <p:sp>
        <p:nvSpPr>
          <p:cNvPr id="11" name="Rectángulo 10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DF800805-235A-42A1-A7BA-364629273133}"/>
              </a:ext>
            </a:extLst>
          </p:cNvPr>
          <p:cNvSpPr/>
          <p:nvPr/>
        </p:nvSpPr>
        <p:spPr>
          <a:xfrm>
            <a:off x="1166190" y="1492578"/>
            <a:ext cx="4002157" cy="3872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8CC06B0-D476-4FDE-958E-CBF8A99C70FE}"/>
              </a:ext>
            </a:extLst>
          </p:cNvPr>
          <p:cNvSpPr/>
          <p:nvPr/>
        </p:nvSpPr>
        <p:spPr>
          <a:xfrm>
            <a:off x="5385254" y="1404730"/>
            <a:ext cx="1148067" cy="3973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807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D9FB3-37F1-4A3F-BDF6-93756C84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2" y="2226297"/>
            <a:ext cx="3657601" cy="2405406"/>
          </a:xfrm>
          <a:ln w="38100">
            <a:solidFill>
              <a:srgbClr val="81B3BF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¿QUIÉN ESTÁ A LA DERECHA DEL PADRE?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5B7ACF-B3D0-41BD-8824-F7884AC78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6" t="32454" r="47391" b="12833"/>
          <a:stretch/>
        </p:blipFill>
        <p:spPr>
          <a:xfrm>
            <a:off x="715617" y="1269000"/>
            <a:ext cx="6395927" cy="4320000"/>
          </a:xfrm>
          <a:prstGeom prst="rect">
            <a:avLst/>
          </a:prstGeom>
        </p:spPr>
      </p:pic>
      <p:sp>
        <p:nvSpPr>
          <p:cNvPr id="10" name="Rectángulo 9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D4380CC9-2F1C-47DE-BE40-A531560BE4F2}"/>
              </a:ext>
            </a:extLst>
          </p:cNvPr>
          <p:cNvSpPr/>
          <p:nvPr/>
        </p:nvSpPr>
        <p:spPr>
          <a:xfrm>
            <a:off x="5393635" y="1467784"/>
            <a:ext cx="1192696" cy="3872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DF800805-235A-42A1-A7BA-364629273133}"/>
              </a:ext>
            </a:extLst>
          </p:cNvPr>
          <p:cNvSpPr/>
          <p:nvPr/>
        </p:nvSpPr>
        <p:spPr>
          <a:xfrm>
            <a:off x="1166191" y="1492578"/>
            <a:ext cx="3114260" cy="3872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8CC06B0-D476-4FDE-958E-CBF8A99C70FE}"/>
              </a:ext>
            </a:extLst>
          </p:cNvPr>
          <p:cNvSpPr/>
          <p:nvPr/>
        </p:nvSpPr>
        <p:spPr>
          <a:xfrm>
            <a:off x="4386469" y="1890005"/>
            <a:ext cx="901148" cy="3450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D9FB3-37F1-4A3F-BDF6-93756C84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2" y="2226297"/>
            <a:ext cx="3657601" cy="2405406"/>
          </a:xfrm>
          <a:ln w="38100">
            <a:solidFill>
              <a:srgbClr val="81B3BF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¿QUIÉN ESTÁ A LA IZQUIERDA DEL ABUELO?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5B7ACF-B3D0-41BD-8824-F7884AC78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6" t="32454" r="47391" b="12833"/>
          <a:stretch/>
        </p:blipFill>
        <p:spPr>
          <a:xfrm>
            <a:off x="715617" y="1269000"/>
            <a:ext cx="6395927" cy="4320000"/>
          </a:xfrm>
          <a:prstGeom prst="rect">
            <a:avLst/>
          </a:prstGeom>
        </p:spPr>
      </p:pic>
      <p:sp>
        <p:nvSpPr>
          <p:cNvPr id="11" name="Rectángulo 10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DF800805-235A-42A1-A7BA-364629273133}"/>
              </a:ext>
            </a:extLst>
          </p:cNvPr>
          <p:cNvSpPr/>
          <p:nvPr/>
        </p:nvSpPr>
        <p:spPr>
          <a:xfrm>
            <a:off x="3419061" y="1492578"/>
            <a:ext cx="3193774" cy="3872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8CC06B0-D476-4FDE-958E-CBF8A99C70FE}"/>
              </a:ext>
            </a:extLst>
          </p:cNvPr>
          <p:cNvSpPr/>
          <p:nvPr/>
        </p:nvSpPr>
        <p:spPr>
          <a:xfrm>
            <a:off x="2377011" y="1762538"/>
            <a:ext cx="1148067" cy="3653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162B9045-887A-4D58-8297-DE7A6C71AB65}"/>
              </a:ext>
            </a:extLst>
          </p:cNvPr>
          <p:cNvSpPr/>
          <p:nvPr/>
        </p:nvSpPr>
        <p:spPr>
          <a:xfrm>
            <a:off x="1232452" y="1579569"/>
            <a:ext cx="1030551" cy="3872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2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11BC30-0E1B-4DA1-99FF-6468CB516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37655"/>
            <a:ext cx="10058400" cy="1371600"/>
          </a:xfrm>
          <a:solidFill>
            <a:srgbClr val="81B3BF"/>
          </a:solidFill>
          <a:ln>
            <a:solidFill>
              <a:srgbClr val="81B3BF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DELANTE / DETRÁS</a:t>
            </a:r>
          </a:p>
        </p:txBody>
      </p:sp>
      <p:sp>
        <p:nvSpPr>
          <p:cNvPr id="3" name="Botón de acción: ir hacia delante o siguiente 2">
            <a:hlinkClick r:id="" action="ppaction://hlinkshowjump?jump=nextslide" highlightClick="1">
              <a:snd r:embed="rId2" name="click.wav"/>
            </a:hlinkClick>
            <a:extLst>
              <a:ext uri="{FF2B5EF4-FFF2-40B4-BE49-F238E27FC236}">
                <a16:creationId xmlns:a16="http://schemas.microsoft.com/office/drawing/2014/main" id="{37958A7E-B9CE-400D-954A-B8DFA10EA9FE}"/>
              </a:ext>
            </a:extLst>
          </p:cNvPr>
          <p:cNvSpPr/>
          <p:nvPr/>
        </p:nvSpPr>
        <p:spPr>
          <a:xfrm>
            <a:off x="5745880" y="5605669"/>
            <a:ext cx="700240" cy="609600"/>
          </a:xfrm>
          <a:prstGeom prst="actionButtonForwardNext">
            <a:avLst/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3980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D9FB3-37F1-4A3F-BDF6-93756C84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2" y="2226297"/>
            <a:ext cx="3657601" cy="2405406"/>
          </a:xfrm>
          <a:ln w="38100">
            <a:solidFill>
              <a:srgbClr val="81B3BF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¿QUIÉN ESTÁ A LA DERECHA DE LA ABUELA?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5B7ACF-B3D0-41BD-8824-F7884AC78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6" t="32454" r="47391" b="12833"/>
          <a:stretch/>
        </p:blipFill>
        <p:spPr>
          <a:xfrm>
            <a:off x="715617" y="1269000"/>
            <a:ext cx="6395927" cy="4320000"/>
          </a:xfrm>
          <a:prstGeom prst="rect">
            <a:avLst/>
          </a:prstGeom>
        </p:spPr>
      </p:pic>
      <p:sp>
        <p:nvSpPr>
          <p:cNvPr id="11" name="Rectángulo 10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DF800805-235A-42A1-A7BA-364629273133}"/>
              </a:ext>
            </a:extLst>
          </p:cNvPr>
          <p:cNvSpPr/>
          <p:nvPr/>
        </p:nvSpPr>
        <p:spPr>
          <a:xfrm>
            <a:off x="2292625" y="1492578"/>
            <a:ext cx="4359966" cy="3872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8CC06B0-D476-4FDE-958E-CBF8A99C70FE}"/>
              </a:ext>
            </a:extLst>
          </p:cNvPr>
          <p:cNvSpPr/>
          <p:nvPr/>
        </p:nvSpPr>
        <p:spPr>
          <a:xfrm>
            <a:off x="1134813" y="1789043"/>
            <a:ext cx="1157812" cy="3551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97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D9FB3-37F1-4A3F-BDF6-93756C84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2" y="2226297"/>
            <a:ext cx="3657601" cy="2405406"/>
          </a:xfrm>
          <a:ln w="38100">
            <a:solidFill>
              <a:srgbClr val="81B3BF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¿QUIÉN ESTÁ A LA IZQUIERDA DE LA NIÑA?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5B7ACF-B3D0-41BD-8824-F7884AC78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6" t="32454" r="47391" b="12833"/>
          <a:stretch/>
        </p:blipFill>
        <p:spPr>
          <a:xfrm>
            <a:off x="715617" y="1269000"/>
            <a:ext cx="6395927" cy="4320000"/>
          </a:xfrm>
          <a:prstGeom prst="rect">
            <a:avLst/>
          </a:prstGeom>
        </p:spPr>
      </p:pic>
      <p:sp>
        <p:nvSpPr>
          <p:cNvPr id="11" name="Rectángulo 10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DF800805-235A-42A1-A7BA-364629273133}"/>
              </a:ext>
            </a:extLst>
          </p:cNvPr>
          <p:cNvSpPr/>
          <p:nvPr/>
        </p:nvSpPr>
        <p:spPr>
          <a:xfrm>
            <a:off x="5464767" y="1492578"/>
            <a:ext cx="1148068" cy="3872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8CC06B0-D476-4FDE-958E-CBF8A99C70FE}"/>
              </a:ext>
            </a:extLst>
          </p:cNvPr>
          <p:cNvSpPr/>
          <p:nvPr/>
        </p:nvSpPr>
        <p:spPr>
          <a:xfrm>
            <a:off x="4492487" y="2002718"/>
            <a:ext cx="706556" cy="314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162B9045-887A-4D58-8297-DE7A6C71AB65}"/>
              </a:ext>
            </a:extLst>
          </p:cNvPr>
          <p:cNvSpPr/>
          <p:nvPr/>
        </p:nvSpPr>
        <p:spPr>
          <a:xfrm>
            <a:off x="1113183" y="1762539"/>
            <a:ext cx="3233531" cy="3602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86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D9FB3-37F1-4A3F-BDF6-93756C84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2" y="2226297"/>
            <a:ext cx="3657601" cy="2405406"/>
          </a:xfrm>
          <a:ln w="38100">
            <a:solidFill>
              <a:srgbClr val="81B3BF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¿QUIÉN ESTÁ A LA DERECHA DEL NIÑO?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5B7ACF-B3D0-41BD-8824-F7884AC78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6" t="32454" r="47391" b="12833"/>
          <a:stretch/>
        </p:blipFill>
        <p:spPr>
          <a:xfrm>
            <a:off x="715617" y="1269000"/>
            <a:ext cx="6395927" cy="4320000"/>
          </a:xfrm>
          <a:prstGeom prst="rect">
            <a:avLst/>
          </a:prstGeom>
        </p:spPr>
      </p:pic>
      <p:sp>
        <p:nvSpPr>
          <p:cNvPr id="11" name="Rectángulo 10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DF800805-235A-42A1-A7BA-364629273133}"/>
              </a:ext>
            </a:extLst>
          </p:cNvPr>
          <p:cNvSpPr/>
          <p:nvPr/>
        </p:nvSpPr>
        <p:spPr>
          <a:xfrm>
            <a:off x="4346713" y="1492578"/>
            <a:ext cx="2305878" cy="3872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8CC06B0-D476-4FDE-958E-CBF8A99C70FE}"/>
              </a:ext>
            </a:extLst>
          </p:cNvPr>
          <p:cNvSpPr/>
          <p:nvPr/>
        </p:nvSpPr>
        <p:spPr>
          <a:xfrm>
            <a:off x="3485322" y="2425147"/>
            <a:ext cx="768626" cy="2940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9096BF78-B4B9-498D-899D-85422E7F8BE0}"/>
              </a:ext>
            </a:extLst>
          </p:cNvPr>
          <p:cNvSpPr/>
          <p:nvPr/>
        </p:nvSpPr>
        <p:spPr>
          <a:xfrm>
            <a:off x="1113184" y="1762539"/>
            <a:ext cx="2279374" cy="3602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00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D9FB3-37F1-4A3F-BDF6-93756C84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2" y="2226297"/>
            <a:ext cx="3657601" cy="2405406"/>
          </a:xfrm>
          <a:ln w="38100">
            <a:solidFill>
              <a:srgbClr val="81B3BF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¿QUIÉN ESTÁ A LA IZQUIERDA DE LA ABUELA?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5B7ACF-B3D0-41BD-8824-F7884AC78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6" t="32454" r="47391" b="12833"/>
          <a:stretch/>
        </p:blipFill>
        <p:spPr>
          <a:xfrm>
            <a:off x="715617" y="1269000"/>
            <a:ext cx="6395927" cy="4320000"/>
          </a:xfrm>
          <a:prstGeom prst="rect">
            <a:avLst/>
          </a:prstGeom>
        </p:spPr>
      </p:pic>
      <p:sp>
        <p:nvSpPr>
          <p:cNvPr id="11" name="Rectángulo 10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DF800805-235A-42A1-A7BA-364629273133}"/>
              </a:ext>
            </a:extLst>
          </p:cNvPr>
          <p:cNvSpPr/>
          <p:nvPr/>
        </p:nvSpPr>
        <p:spPr>
          <a:xfrm>
            <a:off x="4439138" y="1492578"/>
            <a:ext cx="2173697" cy="3872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F8CC06B0-D476-4FDE-958E-CBF8A99C70FE}"/>
              </a:ext>
            </a:extLst>
          </p:cNvPr>
          <p:cNvSpPr/>
          <p:nvPr/>
        </p:nvSpPr>
        <p:spPr>
          <a:xfrm>
            <a:off x="3472070" y="2139304"/>
            <a:ext cx="861390" cy="314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162B9045-887A-4D58-8297-DE7A6C71AB65}"/>
              </a:ext>
            </a:extLst>
          </p:cNvPr>
          <p:cNvSpPr/>
          <p:nvPr/>
        </p:nvSpPr>
        <p:spPr>
          <a:xfrm>
            <a:off x="1126094" y="1772922"/>
            <a:ext cx="2173697" cy="3602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18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80;p49">
            <a:extLst>
              <a:ext uri="{FF2B5EF4-FFF2-40B4-BE49-F238E27FC236}">
                <a16:creationId xmlns:a16="http://schemas.microsoft.com/office/drawing/2014/main" id="{0D17322D-13E9-4485-A6A5-4725463CD44E}"/>
              </a:ext>
            </a:extLst>
          </p:cNvPr>
          <p:cNvSpPr txBox="1">
            <a:spLocks/>
          </p:cNvSpPr>
          <p:nvPr/>
        </p:nvSpPr>
        <p:spPr>
          <a:xfrm>
            <a:off x="548062" y="570041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  <a:buClr>
                <a:schemeClr val="lt1"/>
              </a:buClr>
              <a:buSzPts val="6600"/>
              <a:buFont typeface="Gill Sans"/>
              <a:buNone/>
            </a:pPr>
            <a:r>
              <a:rPr lang="es-ES" sz="6600" b="1" dirty="0"/>
              <a:t>¡MUY BIEN!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E3BDBB-E44A-4E9E-B00E-B5A3907BD8FF}"/>
              </a:ext>
            </a:extLst>
          </p:cNvPr>
          <p:cNvSpPr txBox="1"/>
          <p:nvPr/>
        </p:nvSpPr>
        <p:spPr>
          <a:xfrm>
            <a:off x="2060713" y="5426185"/>
            <a:ext cx="8070574" cy="861774"/>
          </a:xfrm>
          <a:prstGeom prst="rect">
            <a:avLst/>
          </a:prstGeom>
          <a:solidFill>
            <a:srgbClr val="81B3BF"/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b="0" i="0" dirty="0">
                <a:effectLst/>
                <a:latin typeface="Arial" panose="020B0604020202020204" pitchFamily="34" charset="0"/>
              </a:rPr>
              <a:t>Procedencia de las imágenes SOYVISUAL (</a:t>
            </a:r>
            <a:r>
              <a:rPr lang="es-ES" sz="1600" b="0" i="0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https://www.soyvisual.org</a:t>
            </a:r>
            <a:r>
              <a:rPr lang="es-ES" sz="1600" b="0" i="0" dirty="0">
                <a:effectLst/>
                <a:latin typeface="Arial" panose="020B0604020202020204" pitchFamily="34" charset="0"/>
              </a:rPr>
              <a:t>). </a:t>
            </a:r>
          </a:p>
          <a:p>
            <a:pPr algn="ctr"/>
            <a:r>
              <a:rPr lang="es-ES" sz="1600" b="0" i="0" dirty="0">
                <a:effectLst/>
                <a:latin typeface="Arial" panose="020B0604020202020204" pitchFamily="34" charset="0"/>
              </a:rPr>
              <a:t>Licencia: CC (BY-NC-SA). Fundación Orange.</a:t>
            </a:r>
          </a:p>
          <a:p>
            <a:pPr algn="ctr"/>
            <a:r>
              <a:rPr lang="es-E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Autora: Psicóloga educativa Karen Marcela Herrera Chang</a:t>
            </a:r>
            <a:endParaRPr lang="es-ES" sz="16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B7444CB-E025-4DF4-BF2A-EF38160EDD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380" b="53906" l="35725" r="47804">
                        <a14:foregroundMark x1="43851" y1="53646" x2="43851" y2="53646"/>
                        <a14:foregroundMark x1="43558" y1="32292" x2="43558" y2="32292"/>
                        <a14:foregroundMark x1="43558" y1="31510" x2="43558" y2="31510"/>
                        <a14:foregroundMark x1="47145" y1="53906" x2="47145" y2="53906"/>
                      </a14:backgroundRemoval>
                    </a14:imgEffect>
                  </a14:imgLayer>
                </a14:imgProps>
              </a:ext>
            </a:extLst>
          </a:blip>
          <a:srcRect l="34271" t="30804" r="50669" b="45267"/>
          <a:stretch/>
        </p:blipFill>
        <p:spPr>
          <a:xfrm>
            <a:off x="4249438" y="1804827"/>
            <a:ext cx="362686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8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D9FB3-37F1-4A3F-BDF6-93756C84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2" y="2226297"/>
            <a:ext cx="3657601" cy="2405406"/>
          </a:xfrm>
          <a:ln w="38100">
            <a:solidFill>
              <a:srgbClr val="81B3BF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¿QUIÉN ESTÁ DETRÁS DE LA VACA?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EE95A5-D454-4B1C-98AB-C7EE34A90A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2" t="23948" r="45544" b="14379"/>
          <a:stretch/>
        </p:blipFill>
        <p:spPr>
          <a:xfrm>
            <a:off x="715617" y="1269000"/>
            <a:ext cx="6188839" cy="4320000"/>
          </a:xfrm>
          <a:prstGeom prst="rect">
            <a:avLst/>
          </a:prstGeom>
        </p:spPr>
      </p:pic>
      <p:sp>
        <p:nvSpPr>
          <p:cNvPr id="5" name="Rectángulo 4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73B0A504-DC53-4345-8ADF-39AFC433126D}"/>
              </a:ext>
            </a:extLst>
          </p:cNvPr>
          <p:cNvSpPr/>
          <p:nvPr/>
        </p:nvSpPr>
        <p:spPr>
          <a:xfrm>
            <a:off x="2080591" y="2898645"/>
            <a:ext cx="1059269" cy="1911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5BA67115-93EB-43F7-B871-94B9094D5DCC}"/>
              </a:ext>
            </a:extLst>
          </p:cNvPr>
          <p:cNvSpPr/>
          <p:nvPr/>
        </p:nvSpPr>
        <p:spPr>
          <a:xfrm>
            <a:off x="3597024" y="2637183"/>
            <a:ext cx="2293116" cy="2511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DC72837B-6F33-4B61-81B5-11F6A245390E}"/>
              </a:ext>
            </a:extLst>
          </p:cNvPr>
          <p:cNvSpPr/>
          <p:nvPr/>
        </p:nvSpPr>
        <p:spPr>
          <a:xfrm>
            <a:off x="1046922" y="4194579"/>
            <a:ext cx="914400" cy="954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71FC82A2-7480-4246-8F3B-567F66A9D223}"/>
              </a:ext>
            </a:extLst>
          </p:cNvPr>
          <p:cNvSpPr/>
          <p:nvPr/>
        </p:nvSpPr>
        <p:spPr>
          <a:xfrm>
            <a:off x="709028" y="3240156"/>
            <a:ext cx="914400" cy="1093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7B07511-EF8E-42E3-9E54-B598074FEB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760" b="72396" l="26208" r="32943">
                        <a14:foregroundMark x1="32943" y1="69922" x2="32943" y2="69922"/>
                        <a14:foregroundMark x1="30527" y1="64974" x2="30527" y2="64974"/>
                        <a14:foregroundMark x1="29283" y1="62760" x2="29283" y2="62760"/>
                      </a14:backgroundRemoval>
                    </a14:imgEffect>
                  </a14:imgLayer>
                </a14:imgProps>
              </a:ext>
            </a:extLst>
          </a:blip>
          <a:srcRect l="27061" t="61841" r="66304" b="26172"/>
          <a:stretch/>
        </p:blipFill>
        <p:spPr>
          <a:xfrm>
            <a:off x="5896728" y="4372395"/>
            <a:ext cx="808919" cy="821634"/>
          </a:xfrm>
          <a:prstGeom prst="rect">
            <a:avLst/>
          </a:prstGeom>
        </p:spPr>
      </p:pic>
      <p:sp>
        <p:nvSpPr>
          <p:cNvPr id="10" name="Rectángulo 9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049EC1FC-40B7-4BBB-A56D-B7EC45BFCF90}"/>
              </a:ext>
            </a:extLst>
          </p:cNvPr>
          <p:cNvSpPr/>
          <p:nvPr/>
        </p:nvSpPr>
        <p:spPr>
          <a:xfrm>
            <a:off x="5896728" y="4333461"/>
            <a:ext cx="914400" cy="815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399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D9FB3-37F1-4A3F-BDF6-93756C84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2" y="2226297"/>
            <a:ext cx="3657601" cy="2405406"/>
          </a:xfrm>
          <a:ln w="38100">
            <a:solidFill>
              <a:srgbClr val="81B3BF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¿QUIÉN ESTÁ DELANTE DEL NIÑO?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246A270-9C06-495C-8215-CEC2A853B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2" t="23948" r="45544" b="14379"/>
          <a:stretch/>
        </p:blipFill>
        <p:spPr>
          <a:xfrm>
            <a:off x="715617" y="1269000"/>
            <a:ext cx="6188839" cy="4320000"/>
          </a:xfrm>
          <a:prstGeom prst="rect">
            <a:avLst/>
          </a:prstGeom>
        </p:spPr>
      </p:pic>
      <p:sp>
        <p:nvSpPr>
          <p:cNvPr id="4" name="Rectángulo 3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70CCC220-338F-461D-8340-D7C62913D617}"/>
              </a:ext>
            </a:extLst>
          </p:cNvPr>
          <p:cNvSpPr/>
          <p:nvPr/>
        </p:nvSpPr>
        <p:spPr>
          <a:xfrm>
            <a:off x="3034747" y="2690191"/>
            <a:ext cx="2292627" cy="1166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90DAD7A6-56E6-49DF-A9CB-7B275F344823}"/>
              </a:ext>
            </a:extLst>
          </p:cNvPr>
          <p:cNvSpPr/>
          <p:nvPr/>
        </p:nvSpPr>
        <p:spPr>
          <a:xfrm>
            <a:off x="5187774" y="3240156"/>
            <a:ext cx="702365" cy="1908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6FF6B09D-A350-44E6-B072-2E64EB1BB06B}"/>
              </a:ext>
            </a:extLst>
          </p:cNvPr>
          <p:cNvSpPr/>
          <p:nvPr/>
        </p:nvSpPr>
        <p:spPr>
          <a:xfrm>
            <a:off x="2120422" y="2901960"/>
            <a:ext cx="914326" cy="1908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5BF233A-4CF7-45A3-BEE0-438E87201831}"/>
              </a:ext>
            </a:extLst>
          </p:cNvPr>
          <p:cNvSpPr/>
          <p:nvPr/>
        </p:nvSpPr>
        <p:spPr>
          <a:xfrm>
            <a:off x="1046922" y="4194579"/>
            <a:ext cx="914400" cy="954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6629C155-EB60-44A3-B3B3-E1070B7A122A}"/>
              </a:ext>
            </a:extLst>
          </p:cNvPr>
          <p:cNvSpPr/>
          <p:nvPr/>
        </p:nvSpPr>
        <p:spPr>
          <a:xfrm>
            <a:off x="709028" y="3240156"/>
            <a:ext cx="914400" cy="1093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680CE26-55EE-449A-A40D-2EE6133B0F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760" b="72396" l="26208" r="32943">
                        <a14:foregroundMark x1="32943" y1="69922" x2="32943" y2="69922"/>
                        <a14:foregroundMark x1="30527" y1="64974" x2="30527" y2="64974"/>
                        <a14:foregroundMark x1="29283" y1="62760" x2="29283" y2="62760"/>
                      </a14:backgroundRemoval>
                    </a14:imgEffect>
                  </a14:imgLayer>
                </a14:imgProps>
              </a:ext>
            </a:extLst>
          </a:blip>
          <a:srcRect l="27061" t="61841" r="66304" b="26172"/>
          <a:stretch/>
        </p:blipFill>
        <p:spPr>
          <a:xfrm>
            <a:off x="5896728" y="4372395"/>
            <a:ext cx="808919" cy="821634"/>
          </a:xfrm>
          <a:prstGeom prst="rect">
            <a:avLst/>
          </a:prstGeom>
        </p:spPr>
      </p:pic>
      <p:sp>
        <p:nvSpPr>
          <p:cNvPr id="10" name="Rectángulo 9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E0CE39FA-3D6C-4F95-A5A4-99AB47284626}"/>
              </a:ext>
            </a:extLst>
          </p:cNvPr>
          <p:cNvSpPr/>
          <p:nvPr/>
        </p:nvSpPr>
        <p:spPr>
          <a:xfrm>
            <a:off x="5896728" y="4333461"/>
            <a:ext cx="914400" cy="815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052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D9FB3-37F1-4A3F-BDF6-93756C84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2" y="2226297"/>
            <a:ext cx="3657601" cy="2405406"/>
          </a:xfrm>
          <a:ln w="38100">
            <a:solidFill>
              <a:srgbClr val="81B3BF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¿QUIÉN ESTÁ DETRÁS DE LA SEÑORA?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ECF21A-A023-41A2-B400-2638AE9C78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2" t="23948" r="45544" b="14379"/>
          <a:stretch/>
        </p:blipFill>
        <p:spPr>
          <a:xfrm>
            <a:off x="715617" y="1269000"/>
            <a:ext cx="6188839" cy="4320000"/>
          </a:xfrm>
          <a:prstGeom prst="rect">
            <a:avLst/>
          </a:prstGeom>
        </p:spPr>
      </p:pic>
      <p:sp>
        <p:nvSpPr>
          <p:cNvPr id="6" name="Rectángulo 5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A5433C17-5CE8-4A30-A868-BC0CC742256C}"/>
              </a:ext>
            </a:extLst>
          </p:cNvPr>
          <p:cNvSpPr/>
          <p:nvPr/>
        </p:nvSpPr>
        <p:spPr>
          <a:xfrm>
            <a:off x="2054088" y="2637183"/>
            <a:ext cx="4041912" cy="2557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1E4E8BDD-2109-4CB6-9F6E-678D2FA47BDC}"/>
              </a:ext>
            </a:extLst>
          </p:cNvPr>
          <p:cNvSpPr/>
          <p:nvPr/>
        </p:nvSpPr>
        <p:spPr>
          <a:xfrm>
            <a:off x="994819" y="4238905"/>
            <a:ext cx="1059269" cy="1141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E1FE14ED-52A8-4A10-B8FB-2C4825DC6B75}"/>
              </a:ext>
            </a:extLst>
          </p:cNvPr>
          <p:cNvSpPr/>
          <p:nvPr/>
        </p:nvSpPr>
        <p:spPr>
          <a:xfrm>
            <a:off x="709028" y="3240156"/>
            <a:ext cx="914400" cy="1093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435630C-850D-4C3C-8817-11624FDC4D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760" b="72396" l="26208" r="32943">
                        <a14:foregroundMark x1="32943" y1="69922" x2="32943" y2="69922"/>
                        <a14:foregroundMark x1="30527" y1="64974" x2="30527" y2="64974"/>
                        <a14:foregroundMark x1="29283" y1="62760" x2="29283" y2="62760"/>
                      </a14:backgroundRemoval>
                    </a14:imgEffect>
                  </a14:imgLayer>
                </a14:imgProps>
              </a:ext>
            </a:extLst>
          </a:blip>
          <a:srcRect l="27061" t="61841" r="66304" b="26172"/>
          <a:stretch/>
        </p:blipFill>
        <p:spPr>
          <a:xfrm>
            <a:off x="5896728" y="4372395"/>
            <a:ext cx="808919" cy="821634"/>
          </a:xfrm>
          <a:prstGeom prst="rect">
            <a:avLst/>
          </a:prstGeom>
        </p:spPr>
      </p:pic>
      <p:sp>
        <p:nvSpPr>
          <p:cNvPr id="10" name="Rectángulo 9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815E4606-EF25-4ED4-8292-1F1AF4341659}"/>
              </a:ext>
            </a:extLst>
          </p:cNvPr>
          <p:cNvSpPr/>
          <p:nvPr/>
        </p:nvSpPr>
        <p:spPr>
          <a:xfrm>
            <a:off x="5896728" y="4333461"/>
            <a:ext cx="914400" cy="815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91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D9FB3-37F1-4A3F-BDF6-93756C84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2" y="2226297"/>
            <a:ext cx="3657601" cy="2405406"/>
          </a:xfrm>
          <a:ln w="38100">
            <a:solidFill>
              <a:srgbClr val="81B3BF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¿QUIÉN ESTÁ DELANTE DE LA GALLINA?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B98EE5-804B-4BA9-8ADE-331747F90E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2" t="23948" r="45544" b="14379"/>
          <a:stretch/>
        </p:blipFill>
        <p:spPr>
          <a:xfrm>
            <a:off x="715617" y="1269000"/>
            <a:ext cx="6188839" cy="4320000"/>
          </a:xfrm>
          <a:prstGeom prst="rect">
            <a:avLst/>
          </a:prstGeom>
        </p:spPr>
      </p:pic>
      <p:sp>
        <p:nvSpPr>
          <p:cNvPr id="4" name="Rectángulo 3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5F555CF7-7CFF-4F65-B243-EC267DD1FF8D}"/>
              </a:ext>
            </a:extLst>
          </p:cNvPr>
          <p:cNvSpPr/>
          <p:nvPr/>
        </p:nvSpPr>
        <p:spPr>
          <a:xfrm>
            <a:off x="2080591" y="2898645"/>
            <a:ext cx="1059269" cy="1911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50ED7498-B38B-4069-9FDC-B5537A71526F}"/>
              </a:ext>
            </a:extLst>
          </p:cNvPr>
          <p:cNvSpPr/>
          <p:nvPr/>
        </p:nvSpPr>
        <p:spPr>
          <a:xfrm>
            <a:off x="1046922" y="4194579"/>
            <a:ext cx="914400" cy="954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359E7095-BD0F-42A0-8901-CB0F533E56B6}"/>
              </a:ext>
            </a:extLst>
          </p:cNvPr>
          <p:cNvSpPr/>
          <p:nvPr/>
        </p:nvSpPr>
        <p:spPr>
          <a:xfrm>
            <a:off x="3597024" y="2637183"/>
            <a:ext cx="2293116" cy="2511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F6CB3EBE-CD90-441C-B105-03AA77C68D45}"/>
              </a:ext>
            </a:extLst>
          </p:cNvPr>
          <p:cNvSpPr/>
          <p:nvPr/>
        </p:nvSpPr>
        <p:spPr>
          <a:xfrm>
            <a:off x="709028" y="3240156"/>
            <a:ext cx="914400" cy="1093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B3F5390-ADAF-4DD6-8DE0-FC73284F46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760" b="72396" l="26208" r="32943">
                        <a14:foregroundMark x1="32943" y1="69922" x2="32943" y2="69922"/>
                        <a14:foregroundMark x1="30527" y1="64974" x2="30527" y2="64974"/>
                        <a14:foregroundMark x1="29283" y1="62760" x2="29283" y2="62760"/>
                      </a14:backgroundRemoval>
                    </a14:imgEffect>
                  </a14:imgLayer>
                </a14:imgProps>
              </a:ext>
            </a:extLst>
          </a:blip>
          <a:srcRect l="27061" t="61841" r="66304" b="26172"/>
          <a:stretch/>
        </p:blipFill>
        <p:spPr>
          <a:xfrm>
            <a:off x="5896728" y="4372395"/>
            <a:ext cx="808919" cy="821634"/>
          </a:xfrm>
          <a:prstGeom prst="rect">
            <a:avLst/>
          </a:prstGeom>
        </p:spPr>
      </p:pic>
      <p:sp>
        <p:nvSpPr>
          <p:cNvPr id="9" name="Rectángulo 8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0310ECD5-2F3B-417A-AAA8-A990F93F5821}"/>
              </a:ext>
            </a:extLst>
          </p:cNvPr>
          <p:cNvSpPr/>
          <p:nvPr/>
        </p:nvSpPr>
        <p:spPr>
          <a:xfrm>
            <a:off x="5896728" y="4333461"/>
            <a:ext cx="914400" cy="815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783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D9FB3-37F1-4A3F-BDF6-93756C84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2" y="2226297"/>
            <a:ext cx="3657601" cy="2405406"/>
          </a:xfrm>
          <a:ln w="38100">
            <a:solidFill>
              <a:srgbClr val="81B3BF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¿QUIÉN ESTÁ DETRÁS DEL NIÑO?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09384AF-44D2-4388-8E19-A985123E21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2" t="23948" r="45544" b="14379"/>
          <a:stretch/>
        </p:blipFill>
        <p:spPr>
          <a:xfrm>
            <a:off x="715617" y="1269000"/>
            <a:ext cx="6188839" cy="432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052A483-16B2-4D9F-AA7D-C300F5FF24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760" b="72396" l="26208" r="32943">
                        <a14:foregroundMark x1="32943" y1="69922" x2="32943" y2="69922"/>
                        <a14:foregroundMark x1="30527" y1="64974" x2="30527" y2="64974"/>
                        <a14:foregroundMark x1="29283" y1="62760" x2="29283" y2="62760"/>
                      </a14:backgroundRemoval>
                    </a14:imgEffect>
                  </a14:imgLayer>
                </a14:imgProps>
              </a:ext>
            </a:extLst>
          </a:blip>
          <a:srcRect l="27061" t="61841" r="66304" b="26172"/>
          <a:stretch/>
        </p:blipFill>
        <p:spPr>
          <a:xfrm>
            <a:off x="5896728" y="4372395"/>
            <a:ext cx="808919" cy="821634"/>
          </a:xfrm>
          <a:prstGeom prst="rect">
            <a:avLst/>
          </a:prstGeom>
        </p:spPr>
      </p:pic>
      <p:sp>
        <p:nvSpPr>
          <p:cNvPr id="7" name="Rectángulo 6">
            <a:hlinkClick r:id="" action="ppaction://hlinkshowjump?jump=nextslide">
              <a:snd r:embed="rId5" name="cashreg.wav"/>
            </a:hlinkClick>
            <a:extLst>
              <a:ext uri="{FF2B5EF4-FFF2-40B4-BE49-F238E27FC236}">
                <a16:creationId xmlns:a16="http://schemas.microsoft.com/office/drawing/2014/main" id="{026E7088-DB84-4D28-BD40-1E699E95F9B9}"/>
              </a:ext>
            </a:extLst>
          </p:cNvPr>
          <p:cNvSpPr/>
          <p:nvPr/>
        </p:nvSpPr>
        <p:spPr>
          <a:xfrm>
            <a:off x="5896728" y="4333461"/>
            <a:ext cx="914400" cy="815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hlinkClick r:id="" action="ppaction://noaction">
              <a:snd r:embed="rId6" name="voltage.wav"/>
            </a:hlinkClick>
            <a:extLst>
              <a:ext uri="{FF2B5EF4-FFF2-40B4-BE49-F238E27FC236}">
                <a16:creationId xmlns:a16="http://schemas.microsoft.com/office/drawing/2014/main" id="{F33B6AEE-7EFA-47BC-8AC1-B556A5E378C6}"/>
              </a:ext>
            </a:extLst>
          </p:cNvPr>
          <p:cNvSpPr/>
          <p:nvPr/>
        </p:nvSpPr>
        <p:spPr>
          <a:xfrm>
            <a:off x="715618" y="2637183"/>
            <a:ext cx="5075630" cy="268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579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11BC30-0E1B-4DA1-99FF-6468CB516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37655"/>
            <a:ext cx="10058400" cy="1371600"/>
          </a:xfrm>
          <a:solidFill>
            <a:srgbClr val="81B3BF"/>
          </a:solidFill>
          <a:ln>
            <a:solidFill>
              <a:srgbClr val="81B3BF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CERCA / LEJOS</a:t>
            </a:r>
          </a:p>
        </p:txBody>
      </p:sp>
      <p:sp>
        <p:nvSpPr>
          <p:cNvPr id="3" name="Botón de acción: ir hacia delante o siguiente 2">
            <a:hlinkClick r:id="" action="ppaction://hlinkshowjump?jump=nextslide" highlightClick="1">
              <a:snd r:embed="rId2" name="click.wav"/>
            </a:hlinkClick>
            <a:extLst>
              <a:ext uri="{FF2B5EF4-FFF2-40B4-BE49-F238E27FC236}">
                <a16:creationId xmlns:a16="http://schemas.microsoft.com/office/drawing/2014/main" id="{83089489-9CF8-43E8-B94D-0B40029071CA}"/>
              </a:ext>
            </a:extLst>
          </p:cNvPr>
          <p:cNvSpPr/>
          <p:nvPr/>
        </p:nvSpPr>
        <p:spPr>
          <a:xfrm>
            <a:off x="5745880" y="5605669"/>
            <a:ext cx="700240" cy="609600"/>
          </a:xfrm>
          <a:prstGeom prst="actionButtonForwardNext">
            <a:avLst/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30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254</TotalTime>
  <Words>334</Words>
  <Application>Microsoft Office PowerPoint</Application>
  <PresentationFormat>Panorámica</PresentationFormat>
  <Paragraphs>48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Arial</vt:lpstr>
      <vt:lpstr>Century Gothic</vt:lpstr>
      <vt:lpstr>Garamond</vt:lpstr>
      <vt:lpstr>Gill Sans</vt:lpstr>
      <vt:lpstr>Savon</vt:lpstr>
      <vt:lpstr>ENCONTRANDO</vt:lpstr>
      <vt:lpstr>INSTRUCCIONES</vt:lpstr>
      <vt:lpstr>DELANTE / DETRÁS</vt:lpstr>
      <vt:lpstr>¿QUIÉN ESTÁ DETRÁS DE LA VACA?</vt:lpstr>
      <vt:lpstr>¿QUIÉN ESTÁ DELANTE DEL NIÑO?</vt:lpstr>
      <vt:lpstr>¿QUIÉN ESTÁ DETRÁS DE LA SEÑORA?</vt:lpstr>
      <vt:lpstr>¿QUIÉN ESTÁ DELANTE DE LA GALLINA?</vt:lpstr>
      <vt:lpstr>¿QUIÉN ESTÁ DETRÁS DEL NIÑO?</vt:lpstr>
      <vt:lpstr>CERCA / LEJOS</vt:lpstr>
      <vt:lpstr>¿QUIÉN ESTÁ CERCA DE LA GUAGUA?</vt:lpstr>
      <vt:lpstr>¿QUIÉN ESTÁ LEJOS DEL TAXI?</vt:lpstr>
      <vt:lpstr>¿QUE ESTÁ CERCA DEL PERRO?</vt:lpstr>
      <vt:lpstr>¿QUIÉN ESTÁ LEJOS DE LAS DOS PAPELERAS?</vt:lpstr>
      <vt:lpstr>¿QUIÉN ESTÁ CERCA DEL TAXI?</vt:lpstr>
      <vt:lpstr>¿QUIÉN ESTÁ CERCA DE LA PANADERÍA?</vt:lpstr>
      <vt:lpstr>ARRIBA / ABAJO</vt:lpstr>
      <vt:lpstr>¿QUIÉN ESTÁ ARRIBA DEL PLÁTANO?</vt:lpstr>
      <vt:lpstr>¿QUIÉN ESTÁ DEBAJO DE LOS HUEVOS?</vt:lpstr>
      <vt:lpstr>¿QUIÉN ESTÁ ARRIBA DE LOS FRASCOS?</vt:lpstr>
      <vt:lpstr>¿QUIÉN ESTÁ DEBAJO DEL PESCADO?</vt:lpstr>
      <vt:lpstr>¿QUIÉN ESTÁ ARRIBA DE LA LECHE?</vt:lpstr>
      <vt:lpstr>¿QUIÉN ESTÁ DEBAJO DE LAS MANZANAS?</vt:lpstr>
      <vt:lpstr>¿QUIÉN ESTÁ ARRIBA DEL PESCADO?</vt:lpstr>
      <vt:lpstr>¿QUIÉN ESTÁ ABAJO DE LOS FRASCOS?</vt:lpstr>
      <vt:lpstr>DERECHA / IZQUIERDA</vt:lpstr>
      <vt:lpstr>¿QUIÉN ESTÁ A LA DERECHA DE LA NIÑA?</vt:lpstr>
      <vt:lpstr>¿QUIÉN ESTÁ A LA IZQUIERDA DEL NIÑO?</vt:lpstr>
      <vt:lpstr>¿QUIÉN ESTÁ A LA DERECHA DEL PADRE?</vt:lpstr>
      <vt:lpstr>¿QUIÉN ESTÁ A LA IZQUIERDA DEL ABUELO?</vt:lpstr>
      <vt:lpstr>¿QUIÉN ESTÁ A LA DERECHA DE LA ABUELA?</vt:lpstr>
      <vt:lpstr>¿QUIÉN ESTÁ A LA IZQUIERDA DE LA NIÑA?</vt:lpstr>
      <vt:lpstr>¿QUIÉN ESTÁ A LA DERECHA DEL NIÑO?</vt:lpstr>
      <vt:lpstr>¿QUIÉN ESTÁ A LA IZQUIERDA DE LA ABUELA?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ENCONTRANDO</dc:title>
  <dc:creator>Karen Marcela Herrera Chang</dc:creator>
  <cp:lastModifiedBy>Karen Marcela Herrera Chang</cp:lastModifiedBy>
  <cp:revision>17</cp:revision>
  <dcterms:created xsi:type="dcterms:W3CDTF">2021-01-25T09:59:44Z</dcterms:created>
  <dcterms:modified xsi:type="dcterms:W3CDTF">2021-02-10T09:59:11Z</dcterms:modified>
</cp:coreProperties>
</file>