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325" r:id="rId5"/>
    <p:sldId id="263" r:id="rId6"/>
    <p:sldId id="308" r:id="rId7"/>
    <p:sldId id="309" r:id="rId8"/>
    <p:sldId id="327" r:id="rId9"/>
    <p:sldId id="330" r:id="rId10"/>
    <p:sldId id="331" r:id="rId11"/>
    <p:sldId id="332" r:id="rId12"/>
    <p:sldId id="334" r:id="rId13"/>
    <p:sldId id="33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400" r:id="rId27"/>
    <p:sldId id="279" r:id="rId28"/>
    <p:sldId id="280" r:id="rId29"/>
    <p:sldId id="281" r:id="rId30"/>
    <p:sldId id="282" r:id="rId31"/>
    <p:sldId id="335" r:id="rId32"/>
    <p:sldId id="336" r:id="rId33"/>
    <p:sldId id="283" r:id="rId34"/>
    <p:sldId id="284" r:id="rId35"/>
    <p:sldId id="285" r:id="rId36"/>
    <p:sldId id="338" r:id="rId37"/>
    <p:sldId id="286" r:id="rId38"/>
    <p:sldId id="339" r:id="rId39"/>
    <p:sldId id="287" r:id="rId40"/>
    <p:sldId id="288" r:id="rId41"/>
    <p:sldId id="291" r:id="rId42"/>
    <p:sldId id="318" r:id="rId43"/>
    <p:sldId id="342" r:id="rId44"/>
    <p:sldId id="343" r:id="rId45"/>
    <p:sldId id="344" r:id="rId46"/>
    <p:sldId id="345" r:id="rId47"/>
    <p:sldId id="346" r:id="rId48"/>
    <p:sldId id="365" r:id="rId49"/>
    <p:sldId id="355" r:id="rId50"/>
    <p:sldId id="360" r:id="rId51"/>
    <p:sldId id="361" r:id="rId52"/>
    <p:sldId id="362" r:id="rId53"/>
    <p:sldId id="363" r:id="rId54"/>
    <p:sldId id="364" r:id="rId55"/>
    <p:sldId id="359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48" r:id="rId67"/>
    <p:sldId id="349" r:id="rId68"/>
    <p:sldId id="324" r:id="rId69"/>
    <p:sldId id="351" r:id="rId70"/>
    <p:sldId id="350" r:id="rId71"/>
    <p:sldId id="352" r:id="rId72"/>
    <p:sldId id="353" r:id="rId73"/>
    <p:sldId id="401" r:id="rId74"/>
    <p:sldId id="358" r:id="rId75"/>
    <p:sldId id="376" r:id="rId76"/>
    <p:sldId id="377" r:id="rId77"/>
    <p:sldId id="378" r:id="rId78"/>
    <p:sldId id="402" r:id="rId79"/>
    <p:sldId id="396" r:id="rId80"/>
    <p:sldId id="354" r:id="rId81"/>
    <p:sldId id="389" r:id="rId82"/>
    <p:sldId id="391" r:id="rId83"/>
    <p:sldId id="392" r:id="rId84"/>
    <p:sldId id="394" r:id="rId85"/>
    <p:sldId id="395" r:id="rId86"/>
    <p:sldId id="398" r:id="rId8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WMHPiGX5+guUtonNwiAeA==" hashData="nJalyLK53rsXCChnoMHt+3MARv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15" autoAdjust="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61D3-03D2-4571-89DA-7D7C63B4E0B5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siembraestrellas.blogspot.com.e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9.png"/><Relationship Id="rId7" Type="http://schemas.openxmlformats.org/officeDocument/2006/relationships/image" Target="../media/image3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1.gif"/><Relationship Id="rId4" Type="http://schemas.openxmlformats.org/officeDocument/2006/relationships/image" Target="../media/image10.jpeg"/><Relationship Id="rId9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gif"/><Relationship Id="rId3" Type="http://schemas.openxmlformats.org/officeDocument/2006/relationships/audio" Target="../media/audio6.wav"/><Relationship Id="rId7" Type="http://schemas.openxmlformats.org/officeDocument/2006/relationships/image" Target="../media/image41.png"/><Relationship Id="rId12" Type="http://schemas.openxmlformats.org/officeDocument/2006/relationships/image" Target="../media/image46.gif"/><Relationship Id="rId2" Type="http://schemas.openxmlformats.org/officeDocument/2006/relationships/audio" Target="../media/audio5.wav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45.gif"/><Relationship Id="rId5" Type="http://schemas.openxmlformats.org/officeDocument/2006/relationships/audio" Target="../media/audio8.wav"/><Relationship Id="rId15" Type="http://schemas.openxmlformats.org/officeDocument/2006/relationships/image" Target="../media/image49.gif"/><Relationship Id="rId10" Type="http://schemas.openxmlformats.org/officeDocument/2006/relationships/image" Target="../media/image44.png"/><Relationship Id="rId4" Type="http://schemas.openxmlformats.org/officeDocument/2006/relationships/audio" Target="../media/audio7.wav"/><Relationship Id="rId9" Type="http://schemas.openxmlformats.org/officeDocument/2006/relationships/image" Target="../media/image43.png"/><Relationship Id="rId14" Type="http://schemas.openxmlformats.org/officeDocument/2006/relationships/image" Target="../media/image4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4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13" Type="http://schemas.openxmlformats.org/officeDocument/2006/relationships/image" Target="../media/image61.png"/><Relationship Id="rId3" Type="http://schemas.openxmlformats.org/officeDocument/2006/relationships/image" Target="../media/image43.png"/><Relationship Id="rId7" Type="http://schemas.openxmlformats.org/officeDocument/2006/relationships/image" Target="../media/image55.gif"/><Relationship Id="rId12" Type="http://schemas.openxmlformats.org/officeDocument/2006/relationships/image" Target="../media/image6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59.png"/><Relationship Id="rId5" Type="http://schemas.openxmlformats.org/officeDocument/2006/relationships/audio" Target="../media/audio2.wav"/><Relationship Id="rId15" Type="http://schemas.openxmlformats.org/officeDocument/2006/relationships/image" Target="../media/image63.png"/><Relationship Id="rId10" Type="http://schemas.openxmlformats.org/officeDocument/2006/relationships/image" Target="../media/image58.gif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4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gif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gif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4.jpeg"/><Relationship Id="rId7" Type="http://schemas.openxmlformats.org/officeDocument/2006/relationships/image" Target="../media/image72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gif"/><Relationship Id="rId5" Type="http://schemas.openxmlformats.org/officeDocument/2006/relationships/image" Target="../media/image70.gif"/><Relationship Id="rId4" Type="http://schemas.openxmlformats.org/officeDocument/2006/relationships/image" Target="../media/image6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4.jpeg"/><Relationship Id="rId7" Type="http://schemas.openxmlformats.org/officeDocument/2006/relationships/image" Target="../media/image72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gif"/><Relationship Id="rId5" Type="http://schemas.openxmlformats.org/officeDocument/2006/relationships/image" Target="../media/image70.gif"/><Relationship Id="rId4" Type="http://schemas.openxmlformats.org/officeDocument/2006/relationships/image" Target="../media/image68.gif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5.gif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6.gif"/><Relationship Id="rId3" Type="http://schemas.openxmlformats.org/officeDocument/2006/relationships/audio" Target="../media/audio5.wav"/><Relationship Id="rId7" Type="http://schemas.openxmlformats.org/officeDocument/2006/relationships/image" Target="../media/image74.png"/><Relationship Id="rId12" Type="http://schemas.openxmlformats.org/officeDocument/2006/relationships/image" Target="../media/image75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42.png"/><Relationship Id="rId5" Type="http://schemas.openxmlformats.org/officeDocument/2006/relationships/image" Target="../media/image8.jpeg"/><Relationship Id="rId10" Type="http://schemas.openxmlformats.org/officeDocument/2006/relationships/image" Target="../media/image41.png"/><Relationship Id="rId4" Type="http://schemas.openxmlformats.org/officeDocument/2006/relationships/audio" Target="../media/audio6.wav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image" Target="../media/image57.png"/><Relationship Id="rId7" Type="http://schemas.openxmlformats.org/officeDocument/2006/relationships/image" Target="../media/image41.png"/><Relationship Id="rId12" Type="http://schemas.openxmlformats.org/officeDocument/2006/relationships/image" Target="../media/image7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15.png"/><Relationship Id="rId5" Type="http://schemas.openxmlformats.org/officeDocument/2006/relationships/image" Target="../media/image54.png"/><Relationship Id="rId10" Type="http://schemas.openxmlformats.org/officeDocument/2006/relationships/image" Target="../media/image78.gif"/><Relationship Id="rId4" Type="http://schemas.openxmlformats.org/officeDocument/2006/relationships/image" Target="../media/image74.png"/><Relationship Id="rId9" Type="http://schemas.openxmlformats.org/officeDocument/2006/relationships/image" Target="../media/image7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13" Type="http://schemas.openxmlformats.org/officeDocument/2006/relationships/image" Target="../media/image90.png"/><Relationship Id="rId3" Type="http://schemas.openxmlformats.org/officeDocument/2006/relationships/image" Target="../media/image77.jpeg"/><Relationship Id="rId7" Type="http://schemas.openxmlformats.org/officeDocument/2006/relationships/image" Target="../media/image84.gif"/><Relationship Id="rId12" Type="http://schemas.openxmlformats.org/officeDocument/2006/relationships/image" Target="../media/image8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gif"/><Relationship Id="rId5" Type="http://schemas.openxmlformats.org/officeDocument/2006/relationships/image" Target="../media/image74.png"/><Relationship Id="rId10" Type="http://schemas.openxmlformats.org/officeDocument/2006/relationships/image" Target="../media/image87.gif"/><Relationship Id="rId4" Type="http://schemas.openxmlformats.org/officeDocument/2006/relationships/image" Target="../media/image82.png"/><Relationship Id="rId9" Type="http://schemas.openxmlformats.org/officeDocument/2006/relationships/image" Target="../media/image86.gif"/><Relationship Id="rId1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13" Type="http://schemas.openxmlformats.org/officeDocument/2006/relationships/image" Target="../media/image15.png"/><Relationship Id="rId3" Type="http://schemas.openxmlformats.org/officeDocument/2006/relationships/image" Target="../media/image77.jpeg"/><Relationship Id="rId7" Type="http://schemas.openxmlformats.org/officeDocument/2006/relationships/image" Target="../media/image84.gif"/><Relationship Id="rId12" Type="http://schemas.openxmlformats.org/officeDocument/2006/relationships/image" Target="../media/image8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gif"/><Relationship Id="rId5" Type="http://schemas.openxmlformats.org/officeDocument/2006/relationships/image" Target="../media/image74.png"/><Relationship Id="rId10" Type="http://schemas.openxmlformats.org/officeDocument/2006/relationships/image" Target="../media/image87.gif"/><Relationship Id="rId4" Type="http://schemas.openxmlformats.org/officeDocument/2006/relationships/image" Target="../media/image82.png"/><Relationship Id="rId9" Type="http://schemas.openxmlformats.org/officeDocument/2006/relationships/image" Target="../media/image8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5.gif"/><Relationship Id="rId3" Type="http://schemas.openxmlformats.org/officeDocument/2006/relationships/image" Target="../media/image74.png"/><Relationship Id="rId7" Type="http://schemas.openxmlformats.org/officeDocument/2006/relationships/image" Target="../media/image91.png"/><Relationship Id="rId12" Type="http://schemas.openxmlformats.org/officeDocument/2006/relationships/image" Target="../media/image9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85.gif"/><Relationship Id="rId15" Type="http://schemas.openxmlformats.org/officeDocument/2006/relationships/image" Target="../media/image97.gif"/><Relationship Id="rId10" Type="http://schemas.openxmlformats.org/officeDocument/2006/relationships/image" Target="../media/image28.jpeg"/><Relationship Id="rId4" Type="http://schemas.openxmlformats.org/officeDocument/2006/relationships/image" Target="../media/image84.gif"/><Relationship Id="rId9" Type="http://schemas.openxmlformats.org/officeDocument/2006/relationships/audio" Target="../media/audio4.wav"/><Relationship Id="rId14" Type="http://schemas.openxmlformats.org/officeDocument/2006/relationships/image" Target="../media/image9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97.gif"/><Relationship Id="rId3" Type="http://schemas.openxmlformats.org/officeDocument/2006/relationships/image" Target="../media/image74.png"/><Relationship Id="rId7" Type="http://schemas.openxmlformats.org/officeDocument/2006/relationships/audio" Target="../media/audio4.wav"/><Relationship Id="rId12" Type="http://schemas.openxmlformats.org/officeDocument/2006/relationships/image" Target="../media/image9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5.gif"/><Relationship Id="rId5" Type="http://schemas.openxmlformats.org/officeDocument/2006/relationships/image" Target="../media/image85.gif"/><Relationship Id="rId10" Type="http://schemas.openxmlformats.org/officeDocument/2006/relationships/image" Target="../media/image94.png"/><Relationship Id="rId4" Type="http://schemas.openxmlformats.org/officeDocument/2006/relationships/image" Target="../media/image84.gif"/><Relationship Id="rId9" Type="http://schemas.openxmlformats.org/officeDocument/2006/relationships/image" Target="../media/image93.png"/><Relationship Id="rId1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gif"/><Relationship Id="rId13" Type="http://schemas.openxmlformats.org/officeDocument/2006/relationships/image" Target="../media/image103.png"/><Relationship Id="rId3" Type="http://schemas.openxmlformats.org/officeDocument/2006/relationships/image" Target="../media/image74.png"/><Relationship Id="rId7" Type="http://schemas.openxmlformats.org/officeDocument/2006/relationships/image" Target="../media/image98.gif"/><Relationship Id="rId12" Type="http://schemas.openxmlformats.org/officeDocument/2006/relationships/image" Target="../media/image10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24.jpeg"/><Relationship Id="rId5" Type="http://schemas.openxmlformats.org/officeDocument/2006/relationships/image" Target="../media/image89.png"/><Relationship Id="rId10" Type="http://schemas.openxmlformats.org/officeDocument/2006/relationships/image" Target="../media/image101.gif"/><Relationship Id="rId4" Type="http://schemas.openxmlformats.org/officeDocument/2006/relationships/image" Target="../media/image85.gif"/><Relationship Id="rId9" Type="http://schemas.openxmlformats.org/officeDocument/2006/relationships/image" Target="../media/image100.gif"/><Relationship Id="rId1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gif"/><Relationship Id="rId13" Type="http://schemas.openxmlformats.org/officeDocument/2006/relationships/image" Target="../media/image15.png"/><Relationship Id="rId3" Type="http://schemas.openxmlformats.org/officeDocument/2006/relationships/image" Target="../media/image74.png"/><Relationship Id="rId7" Type="http://schemas.openxmlformats.org/officeDocument/2006/relationships/image" Target="../media/image99.gif"/><Relationship Id="rId12" Type="http://schemas.openxmlformats.org/officeDocument/2006/relationships/image" Target="../media/image10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gif"/><Relationship Id="rId11" Type="http://schemas.openxmlformats.org/officeDocument/2006/relationships/image" Target="../media/image102.png"/><Relationship Id="rId5" Type="http://schemas.openxmlformats.org/officeDocument/2006/relationships/image" Target="../media/image90.png"/><Relationship Id="rId10" Type="http://schemas.openxmlformats.org/officeDocument/2006/relationships/image" Target="../media/image24.jpeg"/><Relationship Id="rId4" Type="http://schemas.openxmlformats.org/officeDocument/2006/relationships/image" Target="../media/image85.gif"/><Relationship Id="rId9" Type="http://schemas.openxmlformats.org/officeDocument/2006/relationships/image" Target="../media/image10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gif"/><Relationship Id="rId5" Type="http://schemas.openxmlformats.org/officeDocument/2006/relationships/image" Target="../media/image106.gif"/><Relationship Id="rId4" Type="http://schemas.openxmlformats.org/officeDocument/2006/relationships/image" Target="../media/image10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gif"/><Relationship Id="rId5" Type="http://schemas.openxmlformats.org/officeDocument/2006/relationships/image" Target="../media/image109.gif"/><Relationship Id="rId4" Type="http://schemas.openxmlformats.org/officeDocument/2006/relationships/image" Target="../media/image10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gif"/><Relationship Id="rId5" Type="http://schemas.openxmlformats.org/officeDocument/2006/relationships/image" Target="../media/image112.gif"/><Relationship Id="rId4" Type="http://schemas.openxmlformats.org/officeDocument/2006/relationships/image" Target="../media/image11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11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1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5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gif"/><Relationship Id="rId5" Type="http://schemas.openxmlformats.org/officeDocument/2006/relationships/image" Target="../media/image115.jpe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1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gif"/><Relationship Id="rId3" Type="http://schemas.openxmlformats.org/officeDocument/2006/relationships/image" Target="../media/image115.jpeg"/><Relationship Id="rId7" Type="http://schemas.openxmlformats.org/officeDocument/2006/relationships/image" Target="../media/image11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gif"/><Relationship Id="rId5" Type="http://schemas.openxmlformats.org/officeDocument/2006/relationships/image" Target="../media/image117.gif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gif"/><Relationship Id="rId3" Type="http://schemas.openxmlformats.org/officeDocument/2006/relationships/image" Target="../media/image115.jpeg"/><Relationship Id="rId7" Type="http://schemas.openxmlformats.org/officeDocument/2006/relationships/image" Target="../media/image12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gif"/><Relationship Id="rId5" Type="http://schemas.openxmlformats.org/officeDocument/2006/relationships/image" Target="../media/image121.jpeg"/><Relationship Id="rId4" Type="http://schemas.openxmlformats.org/officeDocument/2006/relationships/image" Target="../media/image44.png"/><Relationship Id="rId9" Type="http://schemas.openxmlformats.org/officeDocument/2006/relationships/image" Target="../media/image125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gif"/><Relationship Id="rId3" Type="http://schemas.openxmlformats.org/officeDocument/2006/relationships/image" Target="../media/image115.jpeg"/><Relationship Id="rId7" Type="http://schemas.openxmlformats.org/officeDocument/2006/relationships/image" Target="../media/image12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jpeg"/><Relationship Id="rId5" Type="http://schemas.openxmlformats.org/officeDocument/2006/relationships/image" Target="../media/image121.jpeg"/><Relationship Id="rId10" Type="http://schemas.openxmlformats.org/officeDocument/2006/relationships/image" Target="../media/image130.gif"/><Relationship Id="rId4" Type="http://schemas.openxmlformats.org/officeDocument/2006/relationships/image" Target="../media/image44.png"/><Relationship Id="rId9" Type="http://schemas.openxmlformats.org/officeDocument/2006/relationships/image" Target="../media/image129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15.jpeg"/><Relationship Id="rId7" Type="http://schemas.openxmlformats.org/officeDocument/2006/relationships/image" Target="../media/image1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jpeg"/><Relationship Id="rId5" Type="http://schemas.openxmlformats.org/officeDocument/2006/relationships/image" Target="../media/image121.jpe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33.png"/><Relationship Id="rId7" Type="http://schemas.openxmlformats.org/officeDocument/2006/relationships/image" Target="../media/image28.jpe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8.jpe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37.png"/><Relationship Id="rId5" Type="http://schemas.openxmlformats.org/officeDocument/2006/relationships/image" Target="../media/image24.jpe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audio" Target="../media/audio2.wav"/><Relationship Id="rId9" Type="http://schemas.openxmlformats.org/officeDocument/2006/relationships/image" Target="../media/image135.png"/><Relationship Id="rId14" Type="http://schemas.openxmlformats.org/officeDocument/2006/relationships/image" Target="../media/image1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33.png"/><Relationship Id="rId7" Type="http://schemas.openxmlformats.org/officeDocument/2006/relationships/image" Target="../media/image28.jpe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8.jpe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37.png"/><Relationship Id="rId5" Type="http://schemas.openxmlformats.org/officeDocument/2006/relationships/image" Target="../media/image24.jpe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audio" Target="../media/audio2.wav"/><Relationship Id="rId9" Type="http://schemas.openxmlformats.org/officeDocument/2006/relationships/image" Target="../media/image135.png"/><Relationship Id="rId14" Type="http://schemas.openxmlformats.org/officeDocument/2006/relationships/image" Target="../media/image14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33.png"/><Relationship Id="rId7" Type="http://schemas.openxmlformats.org/officeDocument/2006/relationships/image" Target="../media/image28.jpe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8.jpe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37.png"/><Relationship Id="rId5" Type="http://schemas.openxmlformats.org/officeDocument/2006/relationships/image" Target="../media/image24.jpe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audio" Target="../media/audio2.wav"/><Relationship Id="rId9" Type="http://schemas.openxmlformats.org/officeDocument/2006/relationships/image" Target="../media/image135.png"/><Relationship Id="rId14" Type="http://schemas.openxmlformats.org/officeDocument/2006/relationships/image" Target="../media/image140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33.png"/><Relationship Id="rId7" Type="http://schemas.openxmlformats.org/officeDocument/2006/relationships/image" Target="../media/image28.jpe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8.jpe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37.png"/><Relationship Id="rId5" Type="http://schemas.openxmlformats.org/officeDocument/2006/relationships/image" Target="../media/image24.jpe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audio" Target="../media/audio2.wav"/><Relationship Id="rId9" Type="http://schemas.openxmlformats.org/officeDocument/2006/relationships/image" Target="../media/image135.png"/><Relationship Id="rId14" Type="http://schemas.openxmlformats.org/officeDocument/2006/relationships/image" Target="../media/image14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audio" Target="../media/audio4.wav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8.jpe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36.png"/><Relationship Id="rId5" Type="http://schemas.openxmlformats.org/officeDocument/2006/relationships/image" Target="../media/image24.jpeg"/><Relationship Id="rId15" Type="http://schemas.openxmlformats.org/officeDocument/2006/relationships/image" Target="../media/image140.jpe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audio" Target="../media/audio2.wav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3.png"/><Relationship Id="rId7" Type="http://schemas.openxmlformats.org/officeDocument/2006/relationships/image" Target="../media/image140.jpeg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142.png"/><Relationship Id="rId5" Type="http://schemas.openxmlformats.org/officeDocument/2006/relationships/audio" Target="../media/audio2.wav"/><Relationship Id="rId10" Type="http://schemas.openxmlformats.org/officeDocument/2006/relationships/image" Target="../media/image28.jpeg"/><Relationship Id="rId4" Type="http://schemas.openxmlformats.org/officeDocument/2006/relationships/image" Target="../media/image139.png"/><Relationship Id="rId9" Type="http://schemas.openxmlformats.org/officeDocument/2006/relationships/audio" Target="../media/audio4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18" Type="http://schemas.openxmlformats.org/officeDocument/2006/relationships/image" Target="../media/image145.png"/><Relationship Id="rId3" Type="http://schemas.openxmlformats.org/officeDocument/2006/relationships/audio" Target="../media/audio2.wav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8.jpe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38.png"/><Relationship Id="rId5" Type="http://schemas.openxmlformats.org/officeDocument/2006/relationships/audio" Target="../media/audio4.wav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24.jpe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18" Type="http://schemas.openxmlformats.org/officeDocument/2006/relationships/image" Target="../media/image145.png"/><Relationship Id="rId3" Type="http://schemas.openxmlformats.org/officeDocument/2006/relationships/audio" Target="../media/audio2.wav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8.jpe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38.png"/><Relationship Id="rId5" Type="http://schemas.openxmlformats.org/officeDocument/2006/relationships/audio" Target="../media/audio4.wav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24.jpe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18" Type="http://schemas.openxmlformats.org/officeDocument/2006/relationships/image" Target="../media/image145.png"/><Relationship Id="rId3" Type="http://schemas.openxmlformats.org/officeDocument/2006/relationships/audio" Target="../media/audio2.wav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8.jpe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38.png"/><Relationship Id="rId5" Type="http://schemas.openxmlformats.org/officeDocument/2006/relationships/audio" Target="../media/audio4.wav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24.jpe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18" Type="http://schemas.openxmlformats.org/officeDocument/2006/relationships/image" Target="../media/image145.png"/><Relationship Id="rId3" Type="http://schemas.openxmlformats.org/officeDocument/2006/relationships/audio" Target="../media/audio2.wav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8.jpe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38.png"/><Relationship Id="rId5" Type="http://schemas.openxmlformats.org/officeDocument/2006/relationships/audio" Target="../media/audio4.wav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24.jpe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18" Type="http://schemas.openxmlformats.org/officeDocument/2006/relationships/image" Target="../media/image145.png"/><Relationship Id="rId3" Type="http://schemas.openxmlformats.org/officeDocument/2006/relationships/audio" Target="../media/audio2.wav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8.jpe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38.png"/><Relationship Id="rId5" Type="http://schemas.openxmlformats.org/officeDocument/2006/relationships/audio" Target="../media/audio4.wav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24.jpe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gif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audio" Target="../media/audio2.wav"/><Relationship Id="rId5" Type="http://schemas.openxmlformats.org/officeDocument/2006/relationships/image" Target="../media/image18.png"/><Relationship Id="rId1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46.png"/><Relationship Id="rId7" Type="http://schemas.openxmlformats.org/officeDocument/2006/relationships/image" Target="../media/image1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5.png"/><Relationship Id="rId5" Type="http://schemas.openxmlformats.org/officeDocument/2006/relationships/image" Target="../media/image28.jpeg"/><Relationship Id="rId10" Type="http://schemas.openxmlformats.org/officeDocument/2006/relationships/image" Target="../media/image141.png"/><Relationship Id="rId4" Type="http://schemas.openxmlformats.org/officeDocument/2006/relationships/audio" Target="../media/audio4.wav"/><Relationship Id="rId9" Type="http://schemas.openxmlformats.org/officeDocument/2006/relationships/image" Target="../media/image24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18" Type="http://schemas.openxmlformats.org/officeDocument/2006/relationships/image" Target="../media/image145.png"/><Relationship Id="rId3" Type="http://schemas.openxmlformats.org/officeDocument/2006/relationships/audio" Target="../media/audio2.wav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8.jpeg"/><Relationship Id="rId16" Type="http://schemas.openxmlformats.org/officeDocument/2006/relationships/image" Target="../media/image143.png"/><Relationship Id="rId20" Type="http://schemas.openxmlformats.org/officeDocument/2006/relationships/image" Target="../media/image14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38.png"/><Relationship Id="rId5" Type="http://schemas.openxmlformats.org/officeDocument/2006/relationships/audio" Target="../media/audio4.wav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7.png"/><Relationship Id="rId4" Type="http://schemas.openxmlformats.org/officeDocument/2006/relationships/image" Target="../media/image24.jpe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18" Type="http://schemas.openxmlformats.org/officeDocument/2006/relationships/image" Target="../media/image145.png"/><Relationship Id="rId3" Type="http://schemas.openxmlformats.org/officeDocument/2006/relationships/audio" Target="../media/audio2.wav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8.jpeg"/><Relationship Id="rId16" Type="http://schemas.openxmlformats.org/officeDocument/2006/relationships/image" Target="../media/image143.png"/><Relationship Id="rId20" Type="http://schemas.openxmlformats.org/officeDocument/2006/relationships/image" Target="../media/image14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38.png"/><Relationship Id="rId5" Type="http://schemas.openxmlformats.org/officeDocument/2006/relationships/audio" Target="../media/audio4.wav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7.png"/><Relationship Id="rId4" Type="http://schemas.openxmlformats.org/officeDocument/2006/relationships/image" Target="../media/image24.jpe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18" Type="http://schemas.openxmlformats.org/officeDocument/2006/relationships/image" Target="../media/image145.png"/><Relationship Id="rId3" Type="http://schemas.openxmlformats.org/officeDocument/2006/relationships/audio" Target="../media/audio2.wav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8.jpeg"/><Relationship Id="rId16" Type="http://schemas.openxmlformats.org/officeDocument/2006/relationships/image" Target="../media/image143.png"/><Relationship Id="rId20" Type="http://schemas.openxmlformats.org/officeDocument/2006/relationships/image" Target="../media/image14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38.png"/><Relationship Id="rId5" Type="http://schemas.openxmlformats.org/officeDocument/2006/relationships/audio" Target="../media/audio4.wav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7.png"/><Relationship Id="rId4" Type="http://schemas.openxmlformats.org/officeDocument/2006/relationships/image" Target="../media/image24.jpe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18" Type="http://schemas.openxmlformats.org/officeDocument/2006/relationships/image" Target="../media/image145.png"/><Relationship Id="rId3" Type="http://schemas.openxmlformats.org/officeDocument/2006/relationships/audio" Target="../media/audio2.wav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8.jpeg"/><Relationship Id="rId16" Type="http://schemas.openxmlformats.org/officeDocument/2006/relationships/image" Target="../media/image143.png"/><Relationship Id="rId20" Type="http://schemas.openxmlformats.org/officeDocument/2006/relationships/image" Target="../media/image14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38.png"/><Relationship Id="rId5" Type="http://schemas.openxmlformats.org/officeDocument/2006/relationships/audio" Target="../media/audio4.wav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7.png"/><Relationship Id="rId4" Type="http://schemas.openxmlformats.org/officeDocument/2006/relationships/image" Target="../media/image24.jpe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gif"/><Relationship Id="rId3" Type="http://schemas.openxmlformats.org/officeDocument/2006/relationships/image" Target="../media/image147.png"/><Relationship Id="rId7" Type="http://schemas.openxmlformats.org/officeDocument/2006/relationships/image" Target="../media/image1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28.jpeg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50.gif"/><Relationship Id="rId4" Type="http://schemas.openxmlformats.org/officeDocument/2006/relationships/image" Target="../media/image14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gif"/><Relationship Id="rId3" Type="http://schemas.openxmlformats.org/officeDocument/2006/relationships/image" Target="../media/image8.jpeg"/><Relationship Id="rId7" Type="http://schemas.openxmlformats.org/officeDocument/2006/relationships/image" Target="../media/image153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gif"/><Relationship Id="rId5" Type="http://schemas.openxmlformats.org/officeDocument/2006/relationships/image" Target="../media/image151.jpeg"/><Relationship Id="rId4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52.gif"/><Relationship Id="rId4" Type="http://schemas.openxmlformats.org/officeDocument/2006/relationships/image" Target="../media/image15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gif"/><Relationship Id="rId18" Type="http://schemas.openxmlformats.org/officeDocument/2006/relationships/image" Target="../media/image29.gif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12" Type="http://schemas.openxmlformats.org/officeDocument/2006/relationships/image" Target="../media/image24.jpeg"/><Relationship Id="rId17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6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22.png"/><Relationship Id="rId11" Type="http://schemas.openxmlformats.org/officeDocument/2006/relationships/audio" Target="../media/audio2.wav"/><Relationship Id="rId5" Type="http://schemas.openxmlformats.org/officeDocument/2006/relationships/image" Target="../media/image21.png"/><Relationship Id="rId15" Type="http://schemas.openxmlformats.org/officeDocument/2006/relationships/image" Target="../media/image9.png"/><Relationship Id="rId10" Type="http://schemas.openxmlformats.org/officeDocument/2006/relationships/image" Target="../media/image18.png"/><Relationship Id="rId19" Type="http://schemas.openxmlformats.org/officeDocument/2006/relationships/image" Target="../media/image30.gif"/><Relationship Id="rId4" Type="http://schemas.openxmlformats.org/officeDocument/2006/relationships/image" Target="../media/image8.jpeg"/><Relationship Id="rId9" Type="http://schemas.openxmlformats.org/officeDocument/2006/relationships/image" Target="../media/image27.png"/><Relationship Id="rId14" Type="http://schemas.openxmlformats.org/officeDocument/2006/relationships/image" Target="../media/image26.gi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gif"/><Relationship Id="rId3" Type="http://schemas.openxmlformats.org/officeDocument/2006/relationships/image" Target="../media/image8.jpeg"/><Relationship Id="rId7" Type="http://schemas.openxmlformats.org/officeDocument/2006/relationships/image" Target="../media/image15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gif"/><Relationship Id="rId5" Type="http://schemas.openxmlformats.org/officeDocument/2006/relationships/image" Target="../media/image151.jpeg"/><Relationship Id="rId4" Type="http://schemas.openxmlformats.org/officeDocument/2006/relationships/image" Target="../media/image42.png"/><Relationship Id="rId9" Type="http://schemas.openxmlformats.org/officeDocument/2006/relationships/image" Target="../media/image158.gi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gif"/><Relationship Id="rId3" Type="http://schemas.openxmlformats.org/officeDocument/2006/relationships/image" Target="../media/image42.png"/><Relationship Id="rId7" Type="http://schemas.openxmlformats.org/officeDocument/2006/relationships/image" Target="../media/image16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gif"/><Relationship Id="rId5" Type="http://schemas.openxmlformats.org/officeDocument/2006/relationships/image" Target="../media/image159.jpeg"/><Relationship Id="rId4" Type="http://schemas.openxmlformats.org/officeDocument/2006/relationships/image" Target="../media/image151.jpeg"/><Relationship Id="rId9" Type="http://schemas.openxmlformats.org/officeDocument/2006/relationships/image" Target="../media/image163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jpeg"/><Relationship Id="rId5" Type="http://schemas.openxmlformats.org/officeDocument/2006/relationships/image" Target="../media/image159.jpeg"/><Relationship Id="rId4" Type="http://schemas.openxmlformats.org/officeDocument/2006/relationships/image" Target="../media/image15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11" Type="http://schemas.openxmlformats.org/officeDocument/2006/relationships/image" Target="../media/image148.gif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gif"/><Relationship Id="rId3" Type="http://schemas.openxmlformats.org/officeDocument/2006/relationships/image" Target="../media/image166.png"/><Relationship Id="rId7" Type="http://schemas.openxmlformats.org/officeDocument/2006/relationships/image" Target="../media/image17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gif"/><Relationship Id="rId9" Type="http://schemas.openxmlformats.org/officeDocument/2006/relationships/image" Target="../media/image1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5.png"/><Relationship Id="rId7" Type="http://schemas.openxmlformats.org/officeDocument/2006/relationships/image" Target="../media/image14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69.gif"/><Relationship Id="rId10" Type="http://schemas.openxmlformats.org/officeDocument/2006/relationships/image" Target="../media/image175.png"/><Relationship Id="rId4" Type="http://schemas.openxmlformats.org/officeDocument/2006/relationships/image" Target="../media/image166.png"/><Relationship Id="rId9" Type="http://schemas.openxmlformats.org/officeDocument/2006/relationships/image" Target="../media/image17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69.gif"/><Relationship Id="rId7" Type="http://schemas.openxmlformats.org/officeDocument/2006/relationships/image" Target="../media/image17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5" Type="http://schemas.openxmlformats.org/officeDocument/2006/relationships/image" Target="../media/image148.gif"/><Relationship Id="rId4" Type="http://schemas.openxmlformats.org/officeDocument/2006/relationships/image" Target="../media/image171.png"/><Relationship Id="rId9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83.png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12" Type="http://schemas.openxmlformats.org/officeDocument/2006/relationships/image" Target="../media/image18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11" Type="http://schemas.openxmlformats.org/officeDocument/2006/relationships/image" Target="../media/image181.png"/><Relationship Id="rId5" Type="http://schemas.openxmlformats.org/officeDocument/2006/relationships/audio" Target="../media/audio12.wav"/><Relationship Id="rId10" Type="http://schemas.openxmlformats.org/officeDocument/2006/relationships/image" Target="../media/image180.png"/><Relationship Id="rId4" Type="http://schemas.openxmlformats.org/officeDocument/2006/relationships/audio" Target="../media/audio11.wav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8.jpeg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gif"/><Relationship Id="rId13" Type="http://schemas.openxmlformats.org/officeDocument/2006/relationships/audio" Target="../media/audio16.wav"/><Relationship Id="rId3" Type="http://schemas.openxmlformats.org/officeDocument/2006/relationships/audio" Target="../media/audio10.wav"/><Relationship Id="rId7" Type="http://schemas.openxmlformats.org/officeDocument/2006/relationships/audio" Target="../media/audio13.wav"/><Relationship Id="rId12" Type="http://schemas.openxmlformats.org/officeDocument/2006/relationships/image" Target="../media/image188.gif"/><Relationship Id="rId17" Type="http://schemas.openxmlformats.org/officeDocument/2006/relationships/image" Target="../media/image191.gif"/><Relationship Id="rId2" Type="http://schemas.openxmlformats.org/officeDocument/2006/relationships/image" Target="../media/image8.jpeg"/><Relationship Id="rId16" Type="http://schemas.openxmlformats.org/officeDocument/2006/relationships/image" Target="../media/image19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gif"/><Relationship Id="rId11" Type="http://schemas.openxmlformats.org/officeDocument/2006/relationships/audio" Target="../media/audio15.wav"/><Relationship Id="rId5" Type="http://schemas.openxmlformats.org/officeDocument/2006/relationships/audio" Target="../media/audio9.wav"/><Relationship Id="rId15" Type="http://schemas.openxmlformats.org/officeDocument/2006/relationships/audio" Target="../media/audio14.wav"/><Relationship Id="rId10" Type="http://schemas.openxmlformats.org/officeDocument/2006/relationships/image" Target="../media/image187.gif"/><Relationship Id="rId4" Type="http://schemas.openxmlformats.org/officeDocument/2006/relationships/image" Target="../media/image185.gif"/><Relationship Id="rId9" Type="http://schemas.openxmlformats.org/officeDocument/2006/relationships/audio" Target="../media/audio11.wav"/><Relationship Id="rId14" Type="http://schemas.openxmlformats.org/officeDocument/2006/relationships/image" Target="../media/image189.gi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gif"/><Relationship Id="rId13" Type="http://schemas.openxmlformats.org/officeDocument/2006/relationships/audio" Target="../media/audio14.wav"/><Relationship Id="rId18" Type="http://schemas.openxmlformats.org/officeDocument/2006/relationships/image" Target="../media/image191.gif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12" Type="http://schemas.openxmlformats.org/officeDocument/2006/relationships/image" Target="../media/image189.gif"/><Relationship Id="rId17" Type="http://schemas.openxmlformats.org/officeDocument/2006/relationships/image" Target="../media/image185.gif"/><Relationship Id="rId2" Type="http://schemas.openxmlformats.org/officeDocument/2006/relationships/image" Target="../media/image8.jpeg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gif"/><Relationship Id="rId11" Type="http://schemas.openxmlformats.org/officeDocument/2006/relationships/audio" Target="../media/audio16.wav"/><Relationship Id="rId5" Type="http://schemas.openxmlformats.org/officeDocument/2006/relationships/audio" Target="../media/audio13.wav"/><Relationship Id="rId15" Type="http://schemas.openxmlformats.org/officeDocument/2006/relationships/image" Target="../media/image192.png"/><Relationship Id="rId10" Type="http://schemas.openxmlformats.org/officeDocument/2006/relationships/image" Target="../media/image188.gif"/><Relationship Id="rId4" Type="http://schemas.openxmlformats.org/officeDocument/2006/relationships/image" Target="../media/image116.gif"/><Relationship Id="rId9" Type="http://schemas.openxmlformats.org/officeDocument/2006/relationships/audio" Target="../media/audio15.wav"/><Relationship Id="rId14" Type="http://schemas.openxmlformats.org/officeDocument/2006/relationships/image" Target="../media/image190.gi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gif"/><Relationship Id="rId13" Type="http://schemas.openxmlformats.org/officeDocument/2006/relationships/audio" Target="../media/audio14.wav"/><Relationship Id="rId18" Type="http://schemas.openxmlformats.org/officeDocument/2006/relationships/image" Target="../media/image193.png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12" Type="http://schemas.openxmlformats.org/officeDocument/2006/relationships/image" Target="../media/image189.gif"/><Relationship Id="rId17" Type="http://schemas.openxmlformats.org/officeDocument/2006/relationships/image" Target="../media/image185.gif"/><Relationship Id="rId2" Type="http://schemas.openxmlformats.org/officeDocument/2006/relationships/image" Target="../media/image8.jpeg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gif"/><Relationship Id="rId11" Type="http://schemas.openxmlformats.org/officeDocument/2006/relationships/audio" Target="../media/audio16.wav"/><Relationship Id="rId5" Type="http://schemas.openxmlformats.org/officeDocument/2006/relationships/audio" Target="../media/audio13.wav"/><Relationship Id="rId15" Type="http://schemas.openxmlformats.org/officeDocument/2006/relationships/image" Target="../media/image190.gif"/><Relationship Id="rId10" Type="http://schemas.openxmlformats.org/officeDocument/2006/relationships/image" Target="../media/image188.gif"/><Relationship Id="rId19" Type="http://schemas.openxmlformats.org/officeDocument/2006/relationships/image" Target="../media/image191.gif"/><Relationship Id="rId4" Type="http://schemas.openxmlformats.org/officeDocument/2006/relationships/image" Target="../media/image116.gif"/><Relationship Id="rId9" Type="http://schemas.openxmlformats.org/officeDocument/2006/relationships/audio" Target="../media/audio15.wav"/><Relationship Id="rId14" Type="http://schemas.openxmlformats.org/officeDocument/2006/relationships/image" Target="../media/image19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gif"/><Relationship Id="rId13" Type="http://schemas.openxmlformats.org/officeDocument/2006/relationships/image" Target="../media/image190.gif"/><Relationship Id="rId18" Type="http://schemas.openxmlformats.org/officeDocument/2006/relationships/image" Target="../media/image116.gif"/><Relationship Id="rId3" Type="http://schemas.openxmlformats.org/officeDocument/2006/relationships/audio" Target="../media/audio13.wav"/><Relationship Id="rId7" Type="http://schemas.openxmlformats.org/officeDocument/2006/relationships/audio" Target="../media/audio15.wav"/><Relationship Id="rId12" Type="http://schemas.openxmlformats.org/officeDocument/2006/relationships/image" Target="../media/image192.png"/><Relationship Id="rId17" Type="http://schemas.openxmlformats.org/officeDocument/2006/relationships/image" Target="../media/image193.png"/><Relationship Id="rId2" Type="http://schemas.openxmlformats.org/officeDocument/2006/relationships/image" Target="../media/image8.jpeg"/><Relationship Id="rId16" Type="http://schemas.openxmlformats.org/officeDocument/2006/relationships/audio" Target="../media/audio9.wav"/><Relationship Id="rId20" Type="http://schemas.openxmlformats.org/officeDocument/2006/relationships/image" Target="../media/image19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gif"/><Relationship Id="rId11" Type="http://schemas.openxmlformats.org/officeDocument/2006/relationships/audio" Target="../media/audio14.wav"/><Relationship Id="rId5" Type="http://schemas.openxmlformats.org/officeDocument/2006/relationships/audio" Target="../media/audio11.wav"/><Relationship Id="rId15" Type="http://schemas.openxmlformats.org/officeDocument/2006/relationships/image" Target="../media/image185.gif"/><Relationship Id="rId10" Type="http://schemas.openxmlformats.org/officeDocument/2006/relationships/image" Target="../media/image189.gif"/><Relationship Id="rId19" Type="http://schemas.openxmlformats.org/officeDocument/2006/relationships/image" Target="../media/image194.gif"/><Relationship Id="rId4" Type="http://schemas.openxmlformats.org/officeDocument/2006/relationships/image" Target="../media/image186.gif"/><Relationship Id="rId9" Type="http://schemas.openxmlformats.org/officeDocument/2006/relationships/audio" Target="../media/audio16.wav"/><Relationship Id="rId14" Type="http://schemas.openxmlformats.org/officeDocument/2006/relationships/audio" Target="../media/audio10.wav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gif"/><Relationship Id="rId13" Type="http://schemas.openxmlformats.org/officeDocument/2006/relationships/image" Target="../media/image185.gif"/><Relationship Id="rId18" Type="http://schemas.openxmlformats.org/officeDocument/2006/relationships/image" Target="../media/image194.gif"/><Relationship Id="rId3" Type="http://schemas.openxmlformats.org/officeDocument/2006/relationships/audio" Target="../media/audio13.wav"/><Relationship Id="rId21" Type="http://schemas.openxmlformats.org/officeDocument/2006/relationships/image" Target="../media/image195.png"/><Relationship Id="rId7" Type="http://schemas.openxmlformats.org/officeDocument/2006/relationships/audio" Target="../media/audio16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" Type="http://schemas.openxmlformats.org/officeDocument/2006/relationships/image" Target="../media/image8.jpeg"/><Relationship Id="rId16" Type="http://schemas.openxmlformats.org/officeDocument/2006/relationships/image" Target="../media/image116.gif"/><Relationship Id="rId20" Type="http://schemas.openxmlformats.org/officeDocument/2006/relationships/image" Target="../media/image18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gif"/><Relationship Id="rId11" Type="http://schemas.openxmlformats.org/officeDocument/2006/relationships/image" Target="../media/image190.gif"/><Relationship Id="rId5" Type="http://schemas.openxmlformats.org/officeDocument/2006/relationships/audio" Target="../media/audio11.wav"/><Relationship Id="rId15" Type="http://schemas.openxmlformats.org/officeDocument/2006/relationships/image" Target="../media/image193.png"/><Relationship Id="rId10" Type="http://schemas.openxmlformats.org/officeDocument/2006/relationships/image" Target="../media/image192.png"/><Relationship Id="rId19" Type="http://schemas.openxmlformats.org/officeDocument/2006/relationships/image" Target="../media/image191.gif"/><Relationship Id="rId4" Type="http://schemas.openxmlformats.org/officeDocument/2006/relationships/image" Target="../media/image186.gif"/><Relationship Id="rId9" Type="http://schemas.openxmlformats.org/officeDocument/2006/relationships/audio" Target="../media/audio14.wav"/><Relationship Id="rId14" Type="http://schemas.openxmlformats.org/officeDocument/2006/relationships/audio" Target="../media/audio9.wav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91.gif"/><Relationship Id="rId18" Type="http://schemas.openxmlformats.org/officeDocument/2006/relationships/image" Target="../media/image196.png"/><Relationship Id="rId3" Type="http://schemas.openxmlformats.org/officeDocument/2006/relationships/audio" Target="../media/audio14.wav"/><Relationship Id="rId7" Type="http://schemas.openxmlformats.org/officeDocument/2006/relationships/image" Target="../media/image185.gif"/><Relationship Id="rId12" Type="http://schemas.openxmlformats.org/officeDocument/2006/relationships/image" Target="../media/image194.gif"/><Relationship Id="rId17" Type="http://schemas.openxmlformats.org/officeDocument/2006/relationships/image" Target="../media/image189.gif"/><Relationship Id="rId2" Type="http://schemas.openxmlformats.org/officeDocument/2006/relationships/image" Target="../media/image8.jpeg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audio" Target="../media/audio15.wav"/><Relationship Id="rId5" Type="http://schemas.openxmlformats.org/officeDocument/2006/relationships/image" Target="../media/image190.gif"/><Relationship Id="rId15" Type="http://schemas.openxmlformats.org/officeDocument/2006/relationships/audio" Target="../media/audio16.wav"/><Relationship Id="rId10" Type="http://schemas.openxmlformats.org/officeDocument/2006/relationships/image" Target="../media/image116.gif"/><Relationship Id="rId4" Type="http://schemas.openxmlformats.org/officeDocument/2006/relationships/image" Target="../media/image192.png"/><Relationship Id="rId9" Type="http://schemas.openxmlformats.org/officeDocument/2006/relationships/image" Target="../media/image193.png"/><Relationship Id="rId14" Type="http://schemas.openxmlformats.org/officeDocument/2006/relationships/image" Target="../media/image188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6" Type="http://schemas.openxmlformats.org/officeDocument/2006/relationships/image" Target="../media/image198.png"/><Relationship Id="rId5" Type="http://schemas.openxmlformats.org/officeDocument/2006/relationships/image" Target="../media/image196.png"/><Relationship Id="rId4" Type="http://schemas.openxmlformats.org/officeDocument/2006/relationships/image" Target="../media/image1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9.png"/><Relationship Id="rId7" Type="http://schemas.openxmlformats.org/officeDocument/2006/relationships/image" Target="../media/image3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Program Files (x86)\Picto Selector\png\ARASAAC Symbol Set\17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1955422" cy="195542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619672" y="404664"/>
            <a:ext cx="635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cuerpo humano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5085184"/>
            <a:ext cx="3502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cabeza: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6655" b="2037"/>
          <a:stretch>
            <a:fillRect/>
          </a:stretch>
        </p:blipFill>
        <p:spPr bwMode="auto">
          <a:xfrm rot="16200000">
            <a:off x="5369557" y="3279516"/>
            <a:ext cx="6685807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2051720" y="1484784"/>
            <a:ext cx="5610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Calibri" pitchFamily="34" charset="0"/>
                <a:hlinkClick r:id="rId4"/>
              </a:rPr>
              <a:t>http://siembraestrellas.blogspot.com.es/</a:t>
            </a:r>
            <a:endParaRPr lang="es-ES" sz="2400" dirty="0">
              <a:latin typeface="Calibri" pitchFamily="34" charset="0"/>
            </a:endParaRPr>
          </a:p>
          <a:p>
            <a:endParaRPr lang="es-ES" sz="2400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38546" y="5229200"/>
            <a:ext cx="4315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NIVEL INTERMEDIO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492896"/>
            <a:ext cx="2789693" cy="24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492896"/>
            <a:ext cx="3191006" cy="24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8680"/>
            <a:ext cx="2191519" cy="2191519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80928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3419872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1403648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508104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861048"/>
            <a:ext cx="1266825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933056"/>
            <a:ext cx="127635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3074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445224"/>
            <a:ext cx="1276350" cy="99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445224"/>
            <a:ext cx="1333500" cy="9810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7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5445224"/>
            <a:ext cx="1247775" cy="10001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8680"/>
            <a:ext cx="2191519" cy="2191519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80928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3419872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1403648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508104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861048"/>
            <a:ext cx="1266825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933056"/>
            <a:ext cx="127635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933056"/>
            <a:ext cx="1333500" cy="981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 l="6295" t="6337" r="5781" b="6464"/>
          <a:stretch>
            <a:fillRect/>
          </a:stretch>
        </p:blipFill>
        <p:spPr bwMode="auto">
          <a:xfrm>
            <a:off x="2195736" y="5157192"/>
            <a:ext cx="1656184" cy="16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211960" y="5301208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2962706" y="3258851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Program Files (x86)\Picto Selector\png\ARASAAC Symbol Set\28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908720"/>
            <a:ext cx="1800000" cy="18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1" name="Picture 5" descr="C:\Program Files (x86)\Picto Selector\png\ARASAAC Symbol Set\28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908720"/>
            <a:ext cx="1800000" cy="18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3" name="Picture 7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908720"/>
            <a:ext cx="1800000" cy="18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4" name="Picture 8" descr="C:\Program Files (x86)\Picto Selector\png\ARASAAC Symbol Set\287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908720"/>
            <a:ext cx="1800000" cy="18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2" name="1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92280" y="5589240"/>
            <a:ext cx="1728192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 l="10281" r="8430"/>
          <a:stretch>
            <a:fillRect/>
          </a:stretch>
        </p:blipFill>
        <p:spPr bwMode="auto">
          <a:xfrm>
            <a:off x="2699792" y="5400253"/>
            <a:ext cx="1440160" cy="9810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 l="8732" r="8420"/>
          <a:stretch>
            <a:fillRect/>
          </a:stretch>
        </p:blipFill>
        <p:spPr bwMode="auto">
          <a:xfrm>
            <a:off x="3779912" y="4176117"/>
            <a:ext cx="1728192" cy="9810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 l="10012" r="10827"/>
          <a:stretch>
            <a:fillRect/>
          </a:stretch>
        </p:blipFill>
        <p:spPr bwMode="auto">
          <a:xfrm>
            <a:off x="4572000" y="5400253"/>
            <a:ext cx="1440160" cy="9810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 l="9908" r="11751"/>
          <a:stretch>
            <a:fillRect/>
          </a:stretch>
        </p:blipFill>
        <p:spPr bwMode="auto">
          <a:xfrm>
            <a:off x="6084168" y="4176117"/>
            <a:ext cx="1440160" cy="9810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50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 l="8853" r="7148"/>
          <a:stretch>
            <a:fillRect/>
          </a:stretch>
        </p:blipFill>
        <p:spPr bwMode="auto">
          <a:xfrm>
            <a:off x="1619672" y="4176117"/>
            <a:ext cx="1728192" cy="9810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6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 l="8732" r="8420"/>
          <a:stretch>
            <a:fillRect/>
          </a:stretch>
        </p:blipFill>
        <p:spPr bwMode="auto">
          <a:xfrm>
            <a:off x="3779912" y="4176117"/>
            <a:ext cx="1728192" cy="981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7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 l="8853" r="7148"/>
          <a:stretch>
            <a:fillRect/>
          </a:stretch>
        </p:blipFill>
        <p:spPr bwMode="auto">
          <a:xfrm>
            <a:off x="1619672" y="4176117"/>
            <a:ext cx="1728192" cy="981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8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 l="9908" r="11751"/>
          <a:stretch>
            <a:fillRect/>
          </a:stretch>
        </p:blipFill>
        <p:spPr bwMode="auto">
          <a:xfrm>
            <a:off x="6084168" y="4176117"/>
            <a:ext cx="1440160" cy="981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16" cstate="print"/>
          <a:srcRect l="31301" t="23287"/>
          <a:stretch>
            <a:fillRect/>
          </a:stretch>
        </p:blipFill>
        <p:spPr bwMode="auto">
          <a:xfrm rot="11900200">
            <a:off x="1092708" y="76549"/>
            <a:ext cx="805980" cy="900000"/>
          </a:xfrm>
          <a:prstGeom prst="rect">
            <a:avLst/>
          </a:prstGeom>
          <a:noFill/>
        </p:spPr>
      </p:pic>
      <p:pic>
        <p:nvPicPr>
          <p:cNvPr id="17" name="Picture 2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16" cstate="print"/>
          <a:srcRect l="31301" t="23287"/>
          <a:stretch>
            <a:fillRect/>
          </a:stretch>
        </p:blipFill>
        <p:spPr bwMode="auto">
          <a:xfrm rot="11900200">
            <a:off x="3092089" y="76549"/>
            <a:ext cx="805980" cy="900000"/>
          </a:xfrm>
          <a:prstGeom prst="rect">
            <a:avLst/>
          </a:prstGeom>
          <a:noFill/>
        </p:spPr>
      </p:pic>
      <p:pic>
        <p:nvPicPr>
          <p:cNvPr id="18" name="Picture 2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16" cstate="print"/>
          <a:srcRect l="31301" t="23287"/>
          <a:stretch>
            <a:fillRect/>
          </a:stretch>
        </p:blipFill>
        <p:spPr bwMode="auto">
          <a:xfrm rot="11900200">
            <a:off x="5252329" y="76548"/>
            <a:ext cx="805980" cy="90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j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11748E-6 L -0.18889 -0.3797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190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0555E-6 L -0.10225 -0.2014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0555E-6 L 0.35451 -0.201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0555E-6 L 0.11024 -0.2014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49325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068960"/>
            <a:ext cx="68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996952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772816"/>
            <a:ext cx="18383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940" y="692696"/>
            <a:ext cx="1275780" cy="12757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96975"/>
            <a:ext cx="45862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807673" y="3140329"/>
            <a:ext cx="5904656" cy="28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1260000" cy="1260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050" name="Picture 2" descr="C:\Program Files (x86)\Picto Selector\png\ARASAAC Symbol Set\70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8800"/>
            <a:ext cx="1260000" cy="12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Picture 8" descr="la">
            <a:hlinkClick r:id="" action="ppaction://noaction" highlightClick="1">
              <a:snd r:embed="rId5" name="l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32656"/>
            <a:ext cx="791205" cy="1260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556792"/>
            <a:ext cx="1079275" cy="62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484784"/>
            <a:ext cx="1151629" cy="62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Program Files (x86)\Picto Selector\png\ARASAAC Symbol Set\663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332656"/>
            <a:ext cx="1260000" cy="126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1484784"/>
            <a:ext cx="844126" cy="62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16 Conector recto"/>
          <p:cNvCxnSpPr/>
          <p:nvPr/>
        </p:nvCxnSpPr>
        <p:spPr>
          <a:xfrm flipH="1">
            <a:off x="1979712" y="2140848"/>
            <a:ext cx="2592288" cy="28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572000" y="2132856"/>
            <a:ext cx="2952328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572000" y="2132856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1187624" y="2420888"/>
            <a:ext cx="12961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3851920" y="2492896"/>
            <a:ext cx="12961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6660232" y="2420888"/>
            <a:ext cx="12961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5" name="34 Tabla"/>
          <p:cNvGraphicFramePr>
            <a:graphicFrameLocks noGrp="1"/>
          </p:cNvGraphicFramePr>
          <p:nvPr/>
        </p:nvGraphicFramePr>
        <p:xfrm>
          <a:off x="611560" y="4725144"/>
          <a:ext cx="8280920" cy="16561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165618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6" name="Picture 8" descr="C:\Program Files (x86)\Picto Selector\png\ARASAAC Symbol Set\1136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5013176"/>
            <a:ext cx="1080000" cy="1080000"/>
          </a:xfrm>
          <a:prstGeom prst="rect">
            <a:avLst/>
          </a:prstGeom>
          <a:noFill/>
        </p:spPr>
      </p:pic>
      <p:pic>
        <p:nvPicPr>
          <p:cNvPr id="2057" name="Picture 9" descr="C:\Program Files (x86)\Picto Selector\png\ARASAAC Symbol Set\6052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5013176"/>
            <a:ext cx="1080000" cy="1080000"/>
          </a:xfrm>
          <a:prstGeom prst="rect">
            <a:avLst/>
          </a:prstGeom>
          <a:noFill/>
        </p:spPr>
      </p:pic>
      <p:pic>
        <p:nvPicPr>
          <p:cNvPr id="2058" name="Picture 10" descr="C:\Program Files (x86)\Picto Selector\png\ARASAAC Symbol Set\696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5013176"/>
            <a:ext cx="1080000" cy="1080000"/>
          </a:xfrm>
          <a:prstGeom prst="rect">
            <a:avLst/>
          </a:prstGeom>
          <a:noFill/>
        </p:spPr>
      </p:pic>
      <p:pic>
        <p:nvPicPr>
          <p:cNvPr id="2059" name="Picture 11" descr="C:\Program Files (x86)\Picto Selector\png\ARASAAC Symbol Set\645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776" y="5013176"/>
            <a:ext cx="1080000" cy="1080000"/>
          </a:xfrm>
          <a:prstGeom prst="rect">
            <a:avLst/>
          </a:prstGeom>
          <a:noFill/>
        </p:spPr>
      </p:pic>
      <p:pic>
        <p:nvPicPr>
          <p:cNvPr id="2060" name="Picture 12" descr="C:\Program Files (x86)\Picto Selector\png\ARASAAC Symbol Set\651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1960" y="5013176"/>
            <a:ext cx="1080000" cy="1080000"/>
          </a:xfrm>
          <a:prstGeom prst="rect">
            <a:avLst/>
          </a:prstGeom>
          <a:noFill/>
        </p:spPr>
      </p:pic>
      <p:sp>
        <p:nvSpPr>
          <p:cNvPr id="23" name="2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15808" y="776949"/>
            <a:ext cx="1548680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13785 -0.362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02743 -0.351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8263 -0.3622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85184"/>
            <a:ext cx="2027237" cy="822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085184"/>
            <a:ext cx="2038350" cy="838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085184"/>
            <a:ext cx="2038350" cy="838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524" y="3120604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32656"/>
            <a:ext cx="2695575" cy="2695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2736304" cy="273630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85184"/>
            <a:ext cx="2027237" cy="822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1043608" y="4581128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2736304" cy="273630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4932040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2915816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229200"/>
            <a:ext cx="1628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229200"/>
            <a:ext cx="1628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229200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2736304" cy="273630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4932040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2915816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229200"/>
            <a:ext cx="1628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645024"/>
            <a:ext cx="1628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229200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4344987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557338"/>
            <a:ext cx="39243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5" descr="Resultado de imagen de logo ar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2870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5508625" y="836613"/>
            <a:ext cx="308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Calibri" pitchFamily="34" charset="0"/>
              </a:rPr>
              <a:t>http://arasaac.org/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859338" y="260350"/>
            <a:ext cx="0" cy="612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2736304" cy="273630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4932040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2915816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1628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157192"/>
            <a:ext cx="1676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157192"/>
            <a:ext cx="1571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5157192"/>
            <a:ext cx="1666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2736304" cy="273630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4932040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2915816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1628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157192"/>
            <a:ext cx="1676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645024"/>
            <a:ext cx="1571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5157192"/>
            <a:ext cx="1666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980728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164288" y="3212976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289" t="2610" r="17073" b="37359"/>
          <a:stretch>
            <a:fillRect/>
          </a:stretch>
        </p:blipFill>
        <p:spPr bwMode="auto">
          <a:xfrm>
            <a:off x="2483768" y="980728"/>
            <a:ext cx="47900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34888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420888"/>
            <a:ext cx="1771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196752"/>
            <a:ext cx="1275780" cy="12757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289" t="2610" r="17073" b="37359"/>
          <a:stretch>
            <a:fillRect/>
          </a:stretch>
        </p:blipFill>
        <p:spPr bwMode="auto">
          <a:xfrm>
            <a:off x="2483768" y="980728"/>
            <a:ext cx="47900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2776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20272" y="3645024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067944" y="2708920"/>
            <a:ext cx="144016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563688" y="4149080"/>
            <a:ext cx="2160000" cy="21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1115856" y="4077312"/>
            <a:ext cx="2160000" cy="21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Program Files (x86)\Picto Selector\png\ARASAAC Symbol Set\66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64" y="1412776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027" name="Picture 3" descr="C:\Program Files (x86)\Picto Selector\png\ARASAAC Symbol Set\65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412776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28" name="Picture 4" descr="C:\Program Files (x86)\Picto Selector\png\ARASAAC Symbol Set\706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412776"/>
            <a:ext cx="1440000" cy="1440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pic>
        <p:nvPicPr>
          <p:cNvPr id="9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436510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C:\Program Files (x86)\Picto Selector\png\ARASAAC Symbol Set\2876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436510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384" y="4293096"/>
            <a:ext cx="18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Rectángulo redondeado"/>
          <p:cNvSpPr/>
          <p:nvPr/>
        </p:nvSpPr>
        <p:spPr>
          <a:xfrm>
            <a:off x="6084168" y="4149080"/>
            <a:ext cx="2160000" cy="2160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2852936"/>
            <a:ext cx="1095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22476" y="2852936"/>
            <a:ext cx="1333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CuadroTexto"/>
          <p:cNvSpPr txBox="1"/>
          <p:nvPr/>
        </p:nvSpPr>
        <p:spPr>
          <a:xfrm>
            <a:off x="5004048" y="285293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atin typeface="EscolarSD Negra" pitchFamily="2" charset="2"/>
              </a:rPr>
              <a:t>con</a:t>
            </a:r>
            <a:endParaRPr lang="es-ES" sz="4000" dirty="0">
              <a:latin typeface="EscolarSD Negra" pitchFamily="2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j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4068184" y="4149080"/>
            <a:ext cx="2160000" cy="21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Program Files (x86)\Picto Selector\png\ARASAAC Symbol Set\66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64" y="1412776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027" name="Picture 3" descr="C:\Program Files (x86)\Picto Selector\png\ARASAAC Symbol Set\65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12776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28" name="Picture 4" descr="C:\Program Files (x86)\Picto Selector\png\ARASAAC Symbol Set\70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12776"/>
            <a:ext cx="1440000" cy="1440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pic>
        <p:nvPicPr>
          <p:cNvPr id="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6216" y="4437112"/>
            <a:ext cx="1259718" cy="15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Program Files (x86)\Picto Selector\png\ARASAAC Symbol Set\28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408" y="436510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2852936"/>
            <a:ext cx="1095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2476" y="2852936"/>
            <a:ext cx="1333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432" y="5517232"/>
            <a:ext cx="1400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2276872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92280" y="4509120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2852936"/>
            <a:ext cx="13335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1043608" y="1772816"/>
            <a:ext cx="489012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Lee la frase 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y </a:t>
            </a:r>
          </a:p>
          <a:p>
            <a:pPr algn="ctr"/>
            <a:endParaRPr lang="es-E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elige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90114" name="Picture 2" descr="C:\Program Files (x86)\Picto Selector\png\ARASAAC Symbol Set\27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80728"/>
            <a:ext cx="3024336" cy="3024336"/>
          </a:xfrm>
          <a:prstGeom prst="rect">
            <a:avLst/>
          </a:prstGeom>
          <a:noFill/>
        </p:spPr>
      </p:pic>
      <p:pic>
        <p:nvPicPr>
          <p:cNvPr id="7170" name="Picture 2" descr="C:\Program Files (x86)\Picto Selector\png\ARASAAC Symbol Set\11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2695575" cy="2695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79974" y="3376726"/>
            <a:ext cx="4584578" cy="2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985" y="790600"/>
            <a:ext cx="1259718" cy="15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Program Files (x86)\Picto Selector\png\ARASAAC Symbol Set\265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3305" y="862768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1" name="Picture 3" descr="C:\Program Files (x86)\Picto Selector\png\ARASAAC Symbol Set\65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1337" y="862608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grpSp>
        <p:nvGrpSpPr>
          <p:cNvPr id="3" name="23 Grupo"/>
          <p:cNvGrpSpPr/>
          <p:nvPr/>
        </p:nvGrpSpPr>
        <p:grpSpPr>
          <a:xfrm>
            <a:off x="5679529" y="862768"/>
            <a:ext cx="1440000" cy="1440000"/>
            <a:chOff x="5580112" y="3356992"/>
            <a:chExt cx="1728192" cy="1800200"/>
          </a:xfrm>
        </p:grpSpPr>
        <p:sp>
          <p:nvSpPr>
            <p:cNvPr id="22" name="21 Rectángulo"/>
            <p:cNvSpPr/>
            <p:nvPr/>
          </p:nvSpPr>
          <p:spPr>
            <a:xfrm>
              <a:off x="5580112" y="3356992"/>
              <a:ext cx="1728192" cy="1800200"/>
            </a:xfrm>
            <a:prstGeom prst="rect">
              <a:avLst/>
            </a:prstGeom>
            <a:noFill/>
            <a:ln w="57150">
              <a:solidFill>
                <a:srgbClr val="E818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6156176" y="3789040"/>
              <a:ext cx="648072" cy="936104"/>
            </a:xfrm>
            <a:prstGeom prst="ellipse">
              <a:avLst/>
            </a:prstGeom>
            <a:solidFill>
              <a:srgbClr val="E818CA"/>
            </a:solidFill>
            <a:ln>
              <a:solidFill>
                <a:srgbClr val="E818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8" name="Picture 6" descr="C:\Program Files (x86)\Picto Selector\png\ARASAAC Symbol Set\292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3705" y="862608"/>
            <a:ext cx="1440000" cy="1440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9129" y="2302768"/>
            <a:ext cx="1781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1297" y="2328664"/>
            <a:ext cx="1933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7521" y="2374776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1697" y="2374776"/>
            <a:ext cx="1628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985" y="2328664"/>
            <a:ext cx="1266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4221088"/>
            <a:ext cx="264172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4221088"/>
            <a:ext cx="27145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4221088"/>
            <a:ext cx="274583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79974" y="3376726"/>
            <a:ext cx="4584578" cy="2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985" y="790600"/>
            <a:ext cx="1259718" cy="15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Program Files (x86)\Picto Selector\png\ARASAAC Symbol Set\265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3305" y="862768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1" name="Picture 3" descr="C:\Program Files (x86)\Picto Selector\png\ARASAAC Symbol Set\65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1337" y="862608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grpSp>
        <p:nvGrpSpPr>
          <p:cNvPr id="3" name="23 Grupo"/>
          <p:cNvGrpSpPr/>
          <p:nvPr/>
        </p:nvGrpSpPr>
        <p:grpSpPr>
          <a:xfrm>
            <a:off x="5679529" y="862768"/>
            <a:ext cx="1440000" cy="1440000"/>
            <a:chOff x="5580112" y="3356992"/>
            <a:chExt cx="1728192" cy="1800200"/>
          </a:xfrm>
        </p:grpSpPr>
        <p:sp>
          <p:nvSpPr>
            <p:cNvPr id="22" name="21 Rectángulo"/>
            <p:cNvSpPr/>
            <p:nvPr/>
          </p:nvSpPr>
          <p:spPr>
            <a:xfrm>
              <a:off x="5580112" y="3356992"/>
              <a:ext cx="1728192" cy="1800200"/>
            </a:xfrm>
            <a:prstGeom prst="rect">
              <a:avLst/>
            </a:prstGeom>
            <a:noFill/>
            <a:ln w="57150">
              <a:solidFill>
                <a:srgbClr val="E818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6156176" y="3789040"/>
              <a:ext cx="648072" cy="936104"/>
            </a:xfrm>
            <a:prstGeom prst="ellipse">
              <a:avLst/>
            </a:prstGeom>
            <a:solidFill>
              <a:srgbClr val="E818CA"/>
            </a:solidFill>
            <a:ln>
              <a:solidFill>
                <a:srgbClr val="E818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8" name="Picture 6" descr="C:\Program Files (x86)\Picto Selector\png\ARASAAC Symbol Set\292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3705" y="862608"/>
            <a:ext cx="1440000" cy="1440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9129" y="2302768"/>
            <a:ext cx="1781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1297" y="2328664"/>
            <a:ext cx="1933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7521" y="2374776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1697" y="2374776"/>
            <a:ext cx="1628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985" y="2328664"/>
            <a:ext cx="1266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3284984"/>
            <a:ext cx="4441926" cy="302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3329608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588224" y="5229200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79974" y="3376726"/>
            <a:ext cx="4584578" cy="2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 descr="C:\Program Files (x86)\Picto Selector\png\ARASAAC Symbol Set\65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313" y="836712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grpSp>
        <p:nvGrpSpPr>
          <p:cNvPr id="3" name="23 Grupo"/>
          <p:cNvGrpSpPr/>
          <p:nvPr/>
        </p:nvGrpSpPr>
        <p:grpSpPr>
          <a:xfrm>
            <a:off x="5364088" y="836712"/>
            <a:ext cx="1440000" cy="1440000"/>
            <a:chOff x="5580112" y="3356992"/>
            <a:chExt cx="1728192" cy="1800200"/>
          </a:xfrm>
        </p:grpSpPr>
        <p:sp>
          <p:nvSpPr>
            <p:cNvPr id="22" name="21 Rectángulo"/>
            <p:cNvSpPr/>
            <p:nvPr/>
          </p:nvSpPr>
          <p:spPr>
            <a:xfrm>
              <a:off x="5580112" y="3356992"/>
              <a:ext cx="1728192" cy="1800200"/>
            </a:xfrm>
            <a:prstGeom prst="rect">
              <a:avLst/>
            </a:prstGeom>
            <a:noFill/>
            <a:ln w="57150">
              <a:solidFill>
                <a:srgbClr val="E818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6156176" y="3789040"/>
              <a:ext cx="648072" cy="936104"/>
            </a:xfrm>
            <a:prstGeom prst="ellipse">
              <a:avLst/>
            </a:prstGeom>
            <a:solidFill>
              <a:srgbClr val="E818CA"/>
            </a:solidFill>
            <a:ln>
              <a:solidFill>
                <a:srgbClr val="E818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 r="28770"/>
          <a:stretch>
            <a:fillRect/>
          </a:stretch>
        </p:blipFill>
        <p:spPr bwMode="auto">
          <a:xfrm>
            <a:off x="2170829" y="2276872"/>
            <a:ext cx="1105027" cy="7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 l="9755" r="30660"/>
          <a:stretch>
            <a:fillRect/>
          </a:stretch>
        </p:blipFill>
        <p:spPr bwMode="auto">
          <a:xfrm>
            <a:off x="3856566" y="2276872"/>
            <a:ext cx="1003466" cy="7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21088"/>
            <a:ext cx="27145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007" y="4221088"/>
            <a:ext cx="274583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221088"/>
            <a:ext cx="266029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el">
            <a:hlinkClick r:id="" action="ppaction://noaction" highlightClick="1">
              <a:snd r:embed="rId9" name="el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836712"/>
            <a:ext cx="904234" cy="1440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68" name="Picture 4" descr="C:\Program Files (x86)\Picto Selector\png\ARASAAC Symbol Set\1036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880" y="836712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1269" name="Picture 5" descr="C:\Program Files (x86)\Picto Selector\png\ARASAAC Symbol Set\8158.png"/>
          <p:cNvPicPr>
            <a:picLocks noChangeAspect="1" noChangeArrowheads="1"/>
          </p:cNvPicPr>
          <p:nvPr/>
        </p:nvPicPr>
        <p:blipFill>
          <a:blip r:embed="rId12" cstate="print"/>
          <a:srcRect b="15385"/>
          <a:stretch>
            <a:fillRect/>
          </a:stretch>
        </p:blipFill>
        <p:spPr bwMode="auto">
          <a:xfrm>
            <a:off x="7092280" y="1412776"/>
            <a:ext cx="936104" cy="792088"/>
          </a:xfrm>
          <a:prstGeom prst="rect">
            <a:avLst/>
          </a:prstGeom>
          <a:noFill/>
        </p:spPr>
      </p:pic>
      <p:sp>
        <p:nvSpPr>
          <p:cNvPr id="27" name="26 Proceso"/>
          <p:cNvSpPr/>
          <p:nvPr/>
        </p:nvSpPr>
        <p:spPr>
          <a:xfrm>
            <a:off x="7020272" y="836712"/>
            <a:ext cx="1440000" cy="1440160"/>
          </a:xfrm>
          <a:prstGeom prst="flowChartProcess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5" descr="C:\Program Files (x86)\Picto Selector\png\ARASAAC Symbol Set\8158.png"/>
          <p:cNvPicPr>
            <a:picLocks noChangeAspect="1" noChangeArrowheads="1"/>
          </p:cNvPicPr>
          <p:nvPr/>
        </p:nvPicPr>
        <p:blipFill>
          <a:blip r:embed="rId12" cstate="print"/>
          <a:srcRect b="9817"/>
          <a:stretch>
            <a:fillRect/>
          </a:stretch>
        </p:blipFill>
        <p:spPr bwMode="auto">
          <a:xfrm>
            <a:off x="7660505" y="900336"/>
            <a:ext cx="727919" cy="656456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 cstate="print"/>
          <a:srcRect l="10625" r="8001"/>
          <a:stretch>
            <a:fillRect/>
          </a:stretch>
        </p:blipFill>
        <p:spPr bwMode="auto">
          <a:xfrm>
            <a:off x="6732240" y="2276872"/>
            <a:ext cx="1944216" cy="7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4" cstate="print"/>
          <a:srcRect l="14632" r="14632"/>
          <a:stretch>
            <a:fillRect/>
          </a:stretch>
        </p:blipFill>
        <p:spPr bwMode="auto">
          <a:xfrm>
            <a:off x="5512750" y="2276872"/>
            <a:ext cx="1003466" cy="7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0932" y="2348880"/>
            <a:ext cx="1086772" cy="7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Más"/>
          <p:cNvSpPr/>
          <p:nvPr/>
        </p:nvSpPr>
        <p:spPr>
          <a:xfrm>
            <a:off x="5940152" y="1340768"/>
            <a:ext cx="360040" cy="432048"/>
          </a:xfrm>
          <a:prstGeom prst="mathPlus">
            <a:avLst>
              <a:gd name="adj1" fmla="val 114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24944"/>
            <a:ext cx="2695575" cy="2695575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1516" y="5712892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6289" t="2610" r="17073" b="43362"/>
          <a:stretch>
            <a:fillRect/>
          </a:stretch>
        </p:blipFill>
        <p:spPr bwMode="auto">
          <a:xfrm>
            <a:off x="179512" y="980728"/>
            <a:ext cx="28177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539552" y="980728"/>
            <a:ext cx="2016224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980728"/>
            <a:ext cx="2664296" cy="256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>
          <a:xfrm>
            <a:off x="6300192" y="1052736"/>
            <a:ext cx="2016224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 advTm="3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be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79974" y="3376726"/>
            <a:ext cx="4584578" cy="2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 descr="C:\Program Files (x86)\Picto Selector\png\ARASAAC Symbol Set\65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313" y="836712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grpSp>
        <p:nvGrpSpPr>
          <p:cNvPr id="3" name="23 Grupo"/>
          <p:cNvGrpSpPr/>
          <p:nvPr/>
        </p:nvGrpSpPr>
        <p:grpSpPr>
          <a:xfrm>
            <a:off x="5364088" y="836712"/>
            <a:ext cx="1440000" cy="1440000"/>
            <a:chOff x="5580112" y="3356992"/>
            <a:chExt cx="1728192" cy="1800200"/>
          </a:xfrm>
        </p:grpSpPr>
        <p:sp>
          <p:nvSpPr>
            <p:cNvPr id="22" name="21 Rectángulo"/>
            <p:cNvSpPr/>
            <p:nvPr/>
          </p:nvSpPr>
          <p:spPr>
            <a:xfrm>
              <a:off x="5580112" y="3356992"/>
              <a:ext cx="1728192" cy="1800200"/>
            </a:xfrm>
            <a:prstGeom prst="rect">
              <a:avLst/>
            </a:prstGeom>
            <a:noFill/>
            <a:ln w="57150">
              <a:solidFill>
                <a:srgbClr val="E818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6156176" y="3789040"/>
              <a:ext cx="648072" cy="936104"/>
            </a:xfrm>
            <a:prstGeom prst="ellipse">
              <a:avLst/>
            </a:prstGeom>
            <a:solidFill>
              <a:srgbClr val="E818CA"/>
            </a:solidFill>
            <a:ln>
              <a:solidFill>
                <a:srgbClr val="E818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 r="28770"/>
          <a:stretch>
            <a:fillRect/>
          </a:stretch>
        </p:blipFill>
        <p:spPr bwMode="auto">
          <a:xfrm>
            <a:off x="2170829" y="2276872"/>
            <a:ext cx="1105027" cy="7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 l="9755" r="30660"/>
          <a:stretch>
            <a:fillRect/>
          </a:stretch>
        </p:blipFill>
        <p:spPr bwMode="auto">
          <a:xfrm>
            <a:off x="3856566" y="2276872"/>
            <a:ext cx="1003466" cy="7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007" y="4221088"/>
            <a:ext cx="274583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el">
            <a:hlinkClick r:id="" action="ppaction://noaction" highlightClick="1">
              <a:snd r:embed="rId7" name="el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836712"/>
            <a:ext cx="904234" cy="1440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68" name="Picture 4" descr="C:\Program Files (x86)\Picto Selector\png\ARASAAC Symbol Set\1036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880" y="836712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1269" name="Picture 5" descr="C:\Program Files (x86)\Picto Selector\png\ARASAAC Symbol Set\8158.png"/>
          <p:cNvPicPr>
            <a:picLocks noChangeAspect="1" noChangeArrowheads="1"/>
          </p:cNvPicPr>
          <p:nvPr/>
        </p:nvPicPr>
        <p:blipFill>
          <a:blip r:embed="rId10" cstate="print"/>
          <a:srcRect b="15385"/>
          <a:stretch>
            <a:fillRect/>
          </a:stretch>
        </p:blipFill>
        <p:spPr bwMode="auto">
          <a:xfrm>
            <a:off x="7092280" y="1412776"/>
            <a:ext cx="936104" cy="792088"/>
          </a:xfrm>
          <a:prstGeom prst="rect">
            <a:avLst/>
          </a:prstGeom>
          <a:noFill/>
        </p:spPr>
      </p:pic>
      <p:sp>
        <p:nvSpPr>
          <p:cNvPr id="27" name="26 Proceso"/>
          <p:cNvSpPr/>
          <p:nvPr/>
        </p:nvSpPr>
        <p:spPr>
          <a:xfrm>
            <a:off x="7020272" y="836712"/>
            <a:ext cx="1440000" cy="1440160"/>
          </a:xfrm>
          <a:prstGeom prst="flowChartProcess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5" descr="C:\Program Files (x86)\Picto Selector\png\ARASAAC Symbol Set\8158.png"/>
          <p:cNvPicPr>
            <a:picLocks noChangeAspect="1" noChangeArrowheads="1"/>
          </p:cNvPicPr>
          <p:nvPr/>
        </p:nvPicPr>
        <p:blipFill>
          <a:blip r:embed="rId10" cstate="print"/>
          <a:srcRect b="9817"/>
          <a:stretch>
            <a:fillRect/>
          </a:stretch>
        </p:blipFill>
        <p:spPr bwMode="auto">
          <a:xfrm>
            <a:off x="7660505" y="900336"/>
            <a:ext cx="727919" cy="656456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1" cstate="print"/>
          <a:srcRect l="10625" r="8001"/>
          <a:stretch>
            <a:fillRect/>
          </a:stretch>
        </p:blipFill>
        <p:spPr bwMode="auto">
          <a:xfrm>
            <a:off x="6732240" y="2276872"/>
            <a:ext cx="1944216" cy="7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2" cstate="print"/>
          <a:srcRect l="14632" r="14632"/>
          <a:stretch>
            <a:fillRect/>
          </a:stretch>
        </p:blipFill>
        <p:spPr bwMode="auto">
          <a:xfrm>
            <a:off x="5512750" y="2276872"/>
            <a:ext cx="1003466" cy="7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932" y="2348880"/>
            <a:ext cx="1086772" cy="7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3861048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156176" y="4221088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Más"/>
          <p:cNvSpPr/>
          <p:nvPr/>
        </p:nvSpPr>
        <p:spPr>
          <a:xfrm>
            <a:off x="5940152" y="1340768"/>
            <a:ext cx="360040" cy="432048"/>
          </a:xfrm>
          <a:prstGeom prst="mathPlus">
            <a:avLst>
              <a:gd name="adj1" fmla="val 114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79974" y="3376726"/>
            <a:ext cx="4584578" cy="2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 descr="C:\Program Files (x86)\Picto Selector\png\ARASAAC Symbol Set\65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313" y="836712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 r="30660"/>
          <a:stretch>
            <a:fillRect/>
          </a:stretch>
        </p:blipFill>
        <p:spPr bwMode="auto">
          <a:xfrm>
            <a:off x="3635896" y="2204864"/>
            <a:ext cx="134074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264172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4514" y="4221088"/>
            <a:ext cx="27145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204864"/>
            <a:ext cx="1085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204864"/>
            <a:ext cx="1943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2204864"/>
            <a:ext cx="1190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54155" y="2204864"/>
            <a:ext cx="1838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" descr="la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7" y="836712"/>
            <a:ext cx="904234" cy="1440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4" name="Picture 6" descr="C:\Program Files (x86)\Picto Selector\png\ARASAAC Symbol Set\245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836712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7175" name="Picture 7" descr="C:\Program Files (x86)\Picto Selector\png\ARASAAC Symbol Set\1123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448" y="836712"/>
            <a:ext cx="1440000" cy="1440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grpSp>
        <p:nvGrpSpPr>
          <p:cNvPr id="33" name="32 Grupo"/>
          <p:cNvGrpSpPr/>
          <p:nvPr/>
        </p:nvGrpSpPr>
        <p:grpSpPr>
          <a:xfrm>
            <a:off x="5436256" y="836712"/>
            <a:ext cx="1440000" cy="1440000"/>
            <a:chOff x="5364248" y="836712"/>
            <a:chExt cx="1440000" cy="1440000"/>
          </a:xfrm>
        </p:grpSpPr>
        <p:sp>
          <p:nvSpPr>
            <p:cNvPr id="31" name="30 Rectángulo"/>
            <p:cNvSpPr/>
            <p:nvPr/>
          </p:nvSpPr>
          <p:spPr>
            <a:xfrm>
              <a:off x="5364248" y="836712"/>
              <a:ext cx="1440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5796136" y="1196752"/>
              <a:ext cx="648072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6842" y="4221088"/>
            <a:ext cx="264563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79974" y="3376726"/>
            <a:ext cx="4584578" cy="2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 descr="C:\Program Files (x86)\Picto Selector\png\ARASAAC Symbol Set\65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313" y="836712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 r="30660"/>
          <a:stretch>
            <a:fillRect/>
          </a:stretch>
        </p:blipFill>
        <p:spPr bwMode="auto">
          <a:xfrm>
            <a:off x="3635896" y="2204864"/>
            <a:ext cx="134074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4514" y="4221088"/>
            <a:ext cx="27145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204864"/>
            <a:ext cx="1085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204864"/>
            <a:ext cx="1943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204864"/>
            <a:ext cx="1190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4155" y="2204864"/>
            <a:ext cx="1838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" descr="la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7" y="836712"/>
            <a:ext cx="904234" cy="1440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4" name="Picture 6" descr="C:\Program Files (x86)\Picto Selector\png\ARASAAC Symbol Set\245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836712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7175" name="Picture 7" descr="C:\Program Files (x86)\Picto Selector\png\ARASAAC Symbol Set\1123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448" y="836712"/>
            <a:ext cx="1440000" cy="1440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grpSp>
        <p:nvGrpSpPr>
          <p:cNvPr id="3" name="32 Grupo"/>
          <p:cNvGrpSpPr/>
          <p:nvPr/>
        </p:nvGrpSpPr>
        <p:grpSpPr>
          <a:xfrm>
            <a:off x="5436256" y="836712"/>
            <a:ext cx="1440000" cy="1440000"/>
            <a:chOff x="5364248" y="836712"/>
            <a:chExt cx="1440000" cy="1440000"/>
          </a:xfrm>
        </p:grpSpPr>
        <p:sp>
          <p:nvSpPr>
            <p:cNvPr id="31" name="30 Rectángulo"/>
            <p:cNvSpPr/>
            <p:nvPr/>
          </p:nvSpPr>
          <p:spPr>
            <a:xfrm>
              <a:off x="5364248" y="836712"/>
              <a:ext cx="1440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5796136" y="1196752"/>
              <a:ext cx="648072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3140968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20272" y="5229200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 redondeado"/>
          <p:cNvSpPr/>
          <p:nvPr/>
        </p:nvSpPr>
        <p:spPr>
          <a:xfrm>
            <a:off x="3131840" y="980728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64172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3712" y="1062874"/>
            <a:ext cx="5374752" cy="156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37 Rectángulo redondeado"/>
          <p:cNvSpPr/>
          <p:nvPr/>
        </p:nvSpPr>
        <p:spPr>
          <a:xfrm>
            <a:off x="3131840" y="2780928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 redondeado"/>
          <p:cNvSpPr/>
          <p:nvPr/>
        </p:nvSpPr>
        <p:spPr>
          <a:xfrm>
            <a:off x="3131840" y="4653136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97152"/>
            <a:ext cx="5163244" cy="15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1295" y="2852936"/>
            <a:ext cx="5143153" cy="15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64172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Rectángulo redondeado"/>
          <p:cNvSpPr/>
          <p:nvPr/>
        </p:nvSpPr>
        <p:spPr>
          <a:xfrm>
            <a:off x="3059832" y="4725144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869160"/>
            <a:ext cx="5163244" cy="15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72816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228184" y="2132856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27145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 redondeado"/>
          <p:cNvSpPr/>
          <p:nvPr/>
        </p:nvSpPr>
        <p:spPr>
          <a:xfrm>
            <a:off x="3131840" y="980728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3131840" y="2780928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3059832" y="4725144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523041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996952"/>
            <a:ext cx="523041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869160"/>
            <a:ext cx="512330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27145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 redondeado"/>
          <p:cNvSpPr/>
          <p:nvPr/>
        </p:nvSpPr>
        <p:spPr>
          <a:xfrm>
            <a:off x="3131840" y="980728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523041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140968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300192" y="3501008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274583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3131840" y="980728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3131840" y="2780928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3131840" y="4725144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869160"/>
            <a:ext cx="5468327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124744"/>
            <a:ext cx="545510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924944"/>
            <a:ext cx="5754025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274583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3131840" y="4725144"/>
            <a:ext cx="576064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869160"/>
            <a:ext cx="5468327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132856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228184" y="2492896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49325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068960"/>
            <a:ext cx="68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996952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772816"/>
            <a:ext cx="2028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692696"/>
            <a:ext cx="1275780" cy="12757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20688"/>
            <a:ext cx="2695575" cy="2695575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1516" y="3408636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869160"/>
            <a:ext cx="2065337" cy="822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869160"/>
            <a:ext cx="2035175" cy="815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869160"/>
            <a:ext cx="2038350" cy="83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be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49325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068960"/>
            <a:ext cx="68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996952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652120" y="2924944"/>
            <a:ext cx="720080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419872" y="2996952"/>
            <a:ext cx="720080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96975"/>
            <a:ext cx="45862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Program Files (x86)\Picto Selector\png\ARASAAC Symbol Set\28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20688"/>
            <a:ext cx="2695575" cy="2695575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5492" y="3336628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941168"/>
            <a:ext cx="2038350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8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3874" y="4949235"/>
            <a:ext cx="2027237" cy="822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9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2146" y="4941168"/>
            <a:ext cx="1482222" cy="820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Program Files (x86)\Picto Selector\png\ARASAAC Symbol Set\28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20688"/>
            <a:ext cx="2695575" cy="2695575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492" y="3336628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874" y="4949235"/>
            <a:ext cx="2027237" cy="822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836712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948264" y="2780928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1691680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3707904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96136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 descr="C:\Program Files (x86)\Picto Selector\png\ARASAAC Symbol Set\28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20688"/>
            <a:ext cx="2232248" cy="2232248"/>
          </a:xfrm>
          <a:prstGeom prst="rect">
            <a:avLst/>
          </a:prstGeom>
          <a:noFill/>
        </p:spPr>
      </p:pic>
      <p:pic>
        <p:nvPicPr>
          <p:cNvPr id="4098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 r="13028"/>
          <a:stretch>
            <a:fillRect/>
          </a:stretch>
        </p:blipFill>
        <p:spPr bwMode="auto">
          <a:xfrm>
            <a:off x="4788024" y="5461595"/>
            <a:ext cx="936104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09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 r="10656"/>
          <a:stretch>
            <a:fillRect/>
          </a:stretch>
        </p:blipFill>
        <p:spPr bwMode="auto">
          <a:xfrm>
            <a:off x="3419872" y="5461595"/>
            <a:ext cx="936104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10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 r="7284"/>
          <a:stretch>
            <a:fillRect/>
          </a:stretch>
        </p:blipFill>
        <p:spPr bwMode="auto">
          <a:xfrm>
            <a:off x="1979712" y="5461595"/>
            <a:ext cx="936104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101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461595"/>
            <a:ext cx="914400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1691680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3707904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96136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 descr="C:\Program Files (x86)\Picto Selector\png\ARASAAC Symbol Set\28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20688"/>
            <a:ext cx="2232248" cy="223224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861048"/>
            <a:ext cx="10207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6270" y="5373216"/>
            <a:ext cx="1085850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373216"/>
            <a:ext cx="1047750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5373216"/>
            <a:ext cx="971550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5127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1504" y="5373216"/>
            <a:ext cx="1066800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1691680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3707904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96136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 descr="C:\Program Files (x86)\Picto Selector\png\ARASAAC Symbol Set\28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20688"/>
            <a:ext cx="2232248" cy="223224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861048"/>
            <a:ext cx="10207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861048"/>
            <a:ext cx="1120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373216"/>
            <a:ext cx="1000125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614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5373216"/>
            <a:ext cx="1047750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614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5373216"/>
            <a:ext cx="1019175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6150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5373216"/>
            <a:ext cx="1028700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1691680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3707904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96136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 descr="C:\Program Files (x86)\Picto Selector\png\ARASAAC Symbol Set\28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20688"/>
            <a:ext cx="2232248" cy="223224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861048"/>
            <a:ext cx="10207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861048"/>
            <a:ext cx="1120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861048"/>
            <a:ext cx="10747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Program Files (x86)\Picto Selector\png\ARASAAC Symbol Set\136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12980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1762023" y="1700808"/>
            <a:ext cx="567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Forma la frase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90114" name="Picture 2" descr="C:\Program Files (x86)\Picto Selector\png\ARASAAC Symbol Set\27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3750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hlinkshowjump?jump=nextslide">
              <a:snd r:embed="rId4" name="l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noaction" highlightClick="1">
              <a:snd r:embed="rId6" name="el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8" name="27 Rectángulo"/>
          <p:cNvSpPr/>
          <p:nvPr/>
        </p:nvSpPr>
        <p:spPr>
          <a:xfrm>
            <a:off x="971302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2268140" y="476672"/>
            <a:ext cx="143986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868144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20688"/>
            <a:ext cx="2695575" cy="26955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1516" y="3408636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869160"/>
            <a:ext cx="2065337" cy="822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636912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876256" y="4653136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3750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4" name="l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noaction" highlightClick="1">
              <a:snd r:embed="rId6" name="el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2268140" y="476672"/>
            <a:ext cx="143986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868144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2" name="Picture 8" descr="la">
            <a:hlinkClick r:id="" action="ppaction://noaction">
              <a:snd r:embed="rId4" name="l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6672"/>
            <a:ext cx="90223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3750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4" name="l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noaction" highlightClick="1">
              <a:snd r:embed="rId6" name="el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2268140" y="476672"/>
            <a:ext cx="143986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868144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476672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2" name="Picture 8" descr="la">
            <a:hlinkClick r:id="" action="ppaction://noaction">
              <a:snd r:embed="rId4" name="l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6672"/>
            <a:ext cx="90223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3750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4" name="l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hlinkshowjump?jump=nextslide">
              <a:snd r:embed="rId6" name="el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2268140" y="476672"/>
            <a:ext cx="143986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868144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476672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2" name="Picture 8" descr="la">
            <a:hlinkClick r:id="" action="ppaction://noaction">
              <a:snd r:embed="rId4" name="l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6672"/>
            <a:ext cx="90223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4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944" y="476672"/>
            <a:ext cx="1440000" cy="14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3750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4" name="l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rId6" action="ppaction://hlinksldjump">
              <a:snd r:embed="rId7" name="el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2268140" y="476672"/>
            <a:ext cx="143986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476672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2" name="Picture 8" descr="la">
            <a:hlinkClick r:id="" action="ppaction://noaction">
              <a:snd r:embed="rId4" name="l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6672"/>
            <a:ext cx="90223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4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944" y="476672"/>
            <a:ext cx="1440000" cy="14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5" name="Picture 9" descr="el">
            <a:hlinkClick r:id="rId6" action="ppaction://hlinksldjump">
              <a:snd r:embed="rId7" name="el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76671"/>
            <a:ext cx="90384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3750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2268140" y="476672"/>
            <a:ext cx="143986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76672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2" name="Picture 8" descr="la">
            <a:hlinkClick r:id="" action="ppaction://noaction">
              <a:snd r:embed="rId5" name="l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6672"/>
            <a:ext cx="90223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76672"/>
            <a:ext cx="1440000" cy="14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5" name="Picture 9" descr="el">
            <a:hlinkClick r:id="rId8" action="ppaction://hlinksldjump">
              <a:snd r:embed="rId9" name="el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476671"/>
            <a:ext cx="90384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404664"/>
            <a:ext cx="1440000" cy="144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2636912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5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1403648" y="4869160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3" name="l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hlinkshowjump?jump=nextslide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8" name="27 Rectángulo"/>
          <p:cNvSpPr/>
          <p:nvPr/>
        </p:nvSpPr>
        <p:spPr>
          <a:xfrm>
            <a:off x="971302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2268140" y="476672"/>
            <a:ext cx="143986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868144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83521" y="2231188"/>
            <a:ext cx="4736951" cy="31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3" name="l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2268140" y="476672"/>
            <a:ext cx="143986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868144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83521" y="2231188"/>
            <a:ext cx="4736951" cy="31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6671"/>
            <a:ext cx="90384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3" name="l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868144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83521" y="2231188"/>
            <a:ext cx="4736951" cy="31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6671"/>
            <a:ext cx="90384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76671"/>
            <a:ext cx="1436827" cy="1440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hlinkshowjump?jump=nextslide">
              <a:snd r:embed="rId3" name="l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868144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83521" y="2231188"/>
            <a:ext cx="4736951" cy="31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6671"/>
            <a:ext cx="90384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76671"/>
            <a:ext cx="1436827" cy="1440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9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476672"/>
            <a:ext cx="1440000" cy="14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3" name="l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83521" y="2231188"/>
            <a:ext cx="4736951" cy="31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6671"/>
            <a:ext cx="90384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76671"/>
            <a:ext cx="1436827" cy="1440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9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476672"/>
            <a:ext cx="1440000" cy="14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" name="Picture 8" descr="la">
            <a:hlinkClick r:id="" action="ppaction://noaction">
              <a:snd r:embed="rId3" name="l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001" y="476672"/>
            <a:ext cx="90223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615" y="3933056"/>
            <a:ext cx="1476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8710" y="3933056"/>
            <a:ext cx="18954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6942" y="3980656"/>
            <a:ext cx="1609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933056"/>
            <a:ext cx="15716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752" y="2708920"/>
            <a:ext cx="10128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Program Files (x86)\Picto Selector\png\ARASAAC Symbol Set\698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568" y="1484784"/>
            <a:ext cx="1224136" cy="1224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2" name="Picture 3" descr="C:\Program Files (x86)\Picto Selector\png\ARASAAC Symbol Set\703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744" y="1484784"/>
            <a:ext cx="1224000" cy="1224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0869" y="2708920"/>
            <a:ext cx="19208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 descr="la">
            <a:hlinkClick r:id="" action="ppaction://noaction" highlightClick="1">
              <a:snd r:embed="rId11" name="la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1" y="1471733"/>
            <a:ext cx="768599" cy="12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2708920"/>
            <a:ext cx="10096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24128" y="2653283"/>
            <a:ext cx="1962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1484784"/>
            <a:ext cx="1224000" cy="12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3521" y="2231188"/>
            <a:ext cx="4736951" cy="31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el">
            <a:hlinkClick r:id="" action="ppaction://noaction" highlightClick="1">
              <a:snd r:embed="rId4" name="e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6671"/>
            <a:ext cx="90384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76671"/>
            <a:ext cx="1436827" cy="1440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9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76672"/>
            <a:ext cx="1440000" cy="14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" name="Picture 8" descr="la">
            <a:hlinkClick r:id="" action="ppaction://noaction">
              <a:snd r:embed="rId8" name="la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0001" y="476672"/>
            <a:ext cx="90223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476672"/>
            <a:ext cx="1440000" cy="144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2636912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1403648" y="4869160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3" name="l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hlinkshowjump?jump=nextslide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8" name="27 Rectángulo"/>
          <p:cNvSpPr/>
          <p:nvPr/>
        </p:nvSpPr>
        <p:spPr>
          <a:xfrm>
            <a:off x="971302" y="476672"/>
            <a:ext cx="9366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2268140" y="476672"/>
            <a:ext cx="143986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67944" y="2276872"/>
            <a:ext cx="4680520" cy="31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6136" y="404664"/>
            <a:ext cx="1019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3" name="l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2268140" y="476672"/>
            <a:ext cx="143986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67944" y="2276872"/>
            <a:ext cx="4680520" cy="31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48680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6136" y="404664"/>
            <a:ext cx="1019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3" name="l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" name="29 Rectángulo"/>
          <p:cNvSpPr/>
          <p:nvPr/>
        </p:nvSpPr>
        <p:spPr>
          <a:xfrm>
            <a:off x="4067348" y="476672"/>
            <a:ext cx="1439863" cy="1439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67944" y="2276872"/>
            <a:ext cx="4680520" cy="31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48680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74138"/>
            <a:ext cx="1440160" cy="144334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6136" y="404664"/>
            <a:ext cx="1019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835696" y="2708920"/>
          <a:ext cx="2016224" cy="2016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1080120" cy="2808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</a:tblGrid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la">
            <a:hlinkClick r:id="" action="ppaction://noaction">
              <a:snd r:embed="rId3" name="l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33" y="4005064"/>
            <a:ext cx="791715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5517232"/>
          <a:ext cx="302433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1008112"/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852936"/>
            <a:ext cx="719137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852936"/>
            <a:ext cx="719138" cy="720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661248"/>
            <a:ext cx="719137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614" y="5661248"/>
            <a:ext cx="719138" cy="7191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671390" y="5517232"/>
          <a:ext cx="5221090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218"/>
                <a:gridCol w="1044218"/>
                <a:gridCol w="1044218"/>
                <a:gridCol w="1044218"/>
                <a:gridCol w="1044218"/>
              </a:tblGrid>
              <a:tr h="10081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n 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719137" cy="7207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1" name="30 Rectángulo"/>
          <p:cNvSpPr/>
          <p:nvPr/>
        </p:nvSpPr>
        <p:spPr>
          <a:xfrm>
            <a:off x="7092280" y="476672"/>
            <a:ext cx="1439862" cy="14398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6" name="Picture 4" descr="C:\Program Files (x86)\Picto Selector\png\ARASAAC Symbol Set\2371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861048"/>
            <a:ext cx="720000" cy="72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8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5661248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9" name="Picture 7" descr="C:\Program Files (x86)\Picto Selector\png\ARASAAC Symbol Set\22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0" name="Picture 8" descr="C:\Program Files (x86)\Picto Selector\png\ARASAAC Symbol Set\258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1" name="Picture 9" descr="C:\Program Files (x86)\Picto Selector\png\ARASAAC Symbol Set\2490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8384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" name="Picture 3" descr="C:\Program Files (x86)\Picto Selector\png\ARASAAC Symbol Set\2479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82" name="Picture 10" descr="C:\Program Files (x86)\Picto Selector\png\ARASAAC Symbol Set\257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5661248"/>
            <a:ext cx="720000" cy="72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67944" y="2276872"/>
            <a:ext cx="4680520" cy="31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el">
            <a:hlinkClick r:id="" action="ppaction://noaction" highlightClick="1">
              <a:snd r:embed="rId5" name="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48680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74138"/>
            <a:ext cx="1440160" cy="144334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9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476672"/>
            <a:ext cx="1440000" cy="14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6136" y="404664"/>
            <a:ext cx="1019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81608" y="3181608"/>
            <a:ext cx="6753944" cy="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6872"/>
            <a:ext cx="4680520" cy="31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el">
            <a:hlinkClick r:id="" action="ppaction://noaction" highlightClick="1">
              <a:snd r:embed="rId4" name="e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48680"/>
            <a:ext cx="792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6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74138"/>
            <a:ext cx="1440160" cy="144334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9" name="Picture 6" descr="http://www.arasaac.org/classes/img/thumbnail.php?i=c2l6ZT0zMDAmcnV0YT0uLi8uLi9yZXBvc2l0b3Jpby9vcmlnaW5hbGVzLzIzODE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76672"/>
            <a:ext cx="1440000" cy="14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04664"/>
            <a:ext cx="1019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 descr="C:\Program Files (x86)\Picto Selector\png\ARASAAC Symbol Set\249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76672"/>
            <a:ext cx="1440000" cy="144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2636912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1403648" y="4869160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289" t="2610" r="17073" b="37359"/>
          <a:stretch>
            <a:fillRect/>
          </a:stretch>
        </p:blipFill>
        <p:spPr bwMode="auto">
          <a:xfrm>
            <a:off x="2483768" y="980728"/>
            <a:ext cx="47900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181" y="2636912"/>
            <a:ext cx="523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35" y="1942728"/>
            <a:ext cx="1724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692696"/>
            <a:ext cx="1275780" cy="12757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289" t="2610" r="17073" b="37359"/>
          <a:stretch>
            <a:fillRect/>
          </a:stretch>
        </p:blipFill>
        <p:spPr bwMode="auto">
          <a:xfrm>
            <a:off x="2483768" y="980728"/>
            <a:ext cx="47900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2776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20272" y="3645024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C:\Program Files (x86)\Picto Selector\png\ARASAAC Symbol Set\28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88840"/>
            <a:ext cx="1800200" cy="1800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cxnSp>
        <p:nvCxnSpPr>
          <p:cNvPr id="9" name="8 Conector recto de flecha"/>
          <p:cNvCxnSpPr>
            <a:stCxn id="5122" idx="3"/>
          </p:cNvCxnSpPr>
          <p:nvPr/>
        </p:nvCxnSpPr>
        <p:spPr>
          <a:xfrm>
            <a:off x="2555776" y="2888940"/>
            <a:ext cx="2088232" cy="3240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Program Files (x86)\Picto Selector\png\ARASAAC Symbol Set\28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332657"/>
            <a:ext cx="2520280" cy="252028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852936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005064"/>
            <a:ext cx="1724025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005064"/>
            <a:ext cx="1514475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005064"/>
            <a:ext cx="17145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Program Files (x86)\Picto Selector\png\ARASAAC Symbol Set\28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332657"/>
            <a:ext cx="2520280" cy="252028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52936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005064"/>
            <a:ext cx="1724025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8" name="Picture 3" descr="C:\Program Files (x86)\Picto Selector\png\ARASAAC Symbol Set\136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861048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589240"/>
            <a:ext cx="10128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Program Files (x86)\Picto Selector\png\ARASAAC Symbol Set\698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720" y="4365104"/>
            <a:ext cx="1224136" cy="1224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7" name="Picture 3" descr="C:\Program Files (x86)\Picto Selector\png\ARASAAC Symbol Set\70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365104"/>
            <a:ext cx="1224000" cy="1224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9021" y="5589240"/>
            <a:ext cx="19208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620688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588224" y="2636912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gorro.wav">
            <a:hlinkClick r:id="" action="ppaction://media"/>
          </p:cNvPr>
          <p:cNvPicPr>
            <a:picLocks noRot="1" noChangeAspect="1"/>
          </p:cNvPicPr>
          <p:nvPr>
            <a:wavAudioFile r:embed="rId1" name="gorro.wav"/>
          </p:nvPr>
        </p:nvPicPr>
        <p:blipFill>
          <a:blip r:embed="rId9" cstate="print"/>
          <a:stretch>
            <a:fillRect/>
          </a:stretch>
        </p:blipFill>
        <p:spPr>
          <a:xfrm>
            <a:off x="2051720" y="1844824"/>
            <a:ext cx="304800" cy="304800"/>
          </a:xfrm>
          <a:prstGeom prst="rect">
            <a:avLst/>
          </a:prstGeom>
        </p:spPr>
      </p:pic>
      <p:pic>
        <p:nvPicPr>
          <p:cNvPr id="1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260648"/>
            <a:ext cx="2833861" cy="308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la">
            <a:hlinkClick r:id="" action="ppaction://noaction" highlightClick="1">
              <a:snd r:embed="rId11" name="la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5" y="4352053"/>
            <a:ext cx="768599" cy="12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5589240"/>
            <a:ext cx="10096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5533603"/>
            <a:ext cx="1962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365104"/>
            <a:ext cx="1224000" cy="12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6" name="Picture 9" descr="el">
            <a:hlinkClick r:id="" action="ppaction://noaction" highlightClick="1">
              <a:snd r:embed="rId16" name="el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576" y="4437112"/>
            <a:ext cx="768599" cy="12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293096"/>
            <a:ext cx="1296144" cy="141118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1560" y="5661248"/>
            <a:ext cx="1000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75656" y="558924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Program Files (x86)\Picto Selector\png\ARASAAC Symbol Set\28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332657"/>
            <a:ext cx="2520280" cy="252028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852936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2843808" y="3717032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4860032" y="3717032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6992" y="5373216"/>
            <a:ext cx="1143000" cy="8477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4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5373216"/>
            <a:ext cx="1200150" cy="8477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4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5373216"/>
            <a:ext cx="1143000" cy="8477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4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5373216"/>
            <a:ext cx="1095375" cy="8477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Program Files (x86)\Picto Selector\png\ARASAAC Symbol Set\28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332657"/>
            <a:ext cx="2520280" cy="252028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52936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2843808" y="3717032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4860032" y="3717032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933056"/>
            <a:ext cx="12493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373216"/>
            <a:ext cx="1209675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26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373216"/>
            <a:ext cx="1247775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270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373216"/>
            <a:ext cx="1133475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271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5373216"/>
            <a:ext cx="1143000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Program Files (x86)\Picto Selector\png\ARASAAC Symbol Set\28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332657"/>
            <a:ext cx="2520280" cy="252028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52936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2843808" y="3717032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4860032" y="3717032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933056"/>
            <a:ext cx="12493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933056"/>
            <a:ext cx="12874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556792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20272" y="3789040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1043608" y="1772816"/>
            <a:ext cx="489012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Lee la frase 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y </a:t>
            </a:r>
          </a:p>
          <a:p>
            <a:pPr algn="ctr"/>
            <a:endParaRPr lang="es-E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elige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90114" name="Picture 2" descr="C:\Program Files (x86)\Picto Selector\png\ARASAAC Symbol Set\27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80728"/>
            <a:ext cx="3024336" cy="3024336"/>
          </a:xfrm>
          <a:prstGeom prst="rect">
            <a:avLst/>
          </a:prstGeom>
          <a:noFill/>
        </p:spPr>
      </p:pic>
      <p:pic>
        <p:nvPicPr>
          <p:cNvPr id="7170" name="Picture 2" descr="C:\Program Files (x86)\Picto Selector\png\ARASAAC Symbol Set\11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2695575" cy="2695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 l="11040"/>
          <a:stretch>
            <a:fillRect/>
          </a:stretch>
        </p:blipFill>
        <p:spPr bwMode="auto">
          <a:xfrm>
            <a:off x="2411760" y="4581128"/>
            <a:ext cx="232095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 l="6958" r="6866"/>
          <a:stretch>
            <a:fillRect/>
          </a:stretch>
        </p:blipFill>
        <p:spPr bwMode="auto">
          <a:xfrm>
            <a:off x="4860032" y="2708920"/>
            <a:ext cx="233200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708920"/>
            <a:ext cx="232009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 r="8726"/>
          <a:stretch>
            <a:fillRect/>
          </a:stretch>
        </p:blipFill>
        <p:spPr bwMode="auto">
          <a:xfrm>
            <a:off x="4860032" y="4581128"/>
            <a:ext cx="233760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784" y="800880"/>
            <a:ext cx="102555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Program Files (x86)\Picto Selector\png\ARASAAC Symbol Set\248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12" y="872888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056" name="Picture 8" descr="C:\Program Files (x86)\Picto Selector\png\ARASAAC Symbol Set\252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088" y="872888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7" name="Picture 9" descr="C:\Program Files (x86)\Picto Selector\png\ARASAAC Symbol Set\833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392" y="872888"/>
            <a:ext cx="1440000" cy="144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264" y="800880"/>
            <a:ext cx="1035225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 l="6958" r="6866"/>
          <a:stretch>
            <a:fillRect/>
          </a:stretch>
        </p:blipFill>
        <p:spPr bwMode="auto">
          <a:xfrm>
            <a:off x="2411760" y="2708919"/>
            <a:ext cx="4780277" cy="368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84" y="800880"/>
            <a:ext cx="102555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Program Files (x86)\Picto Selector\png\ARASAAC Symbol Set\24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12" y="872888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056" name="Picture 8" descr="C:\Program Files (x86)\Picto Selector\png\ARASAAC Symbol Set\252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088" y="872888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7" name="Picture 9" descr="C:\Program Files (x86)\Picto Selector\png\ARASAAC Symbol Set\833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392" y="872888"/>
            <a:ext cx="1440000" cy="144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264" y="800880"/>
            <a:ext cx="1035225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636912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95536" y="4869160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 l="11040"/>
          <a:stretch>
            <a:fillRect/>
          </a:stretch>
        </p:blipFill>
        <p:spPr bwMode="auto">
          <a:xfrm>
            <a:off x="2411760" y="4581128"/>
            <a:ext cx="232095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 l="6958" r="6866"/>
          <a:stretch>
            <a:fillRect/>
          </a:stretch>
        </p:blipFill>
        <p:spPr bwMode="auto">
          <a:xfrm>
            <a:off x="4860032" y="2708920"/>
            <a:ext cx="233200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800880"/>
            <a:ext cx="102555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C:\Program Files (x86)\Picto Selector\png\ARASAAC Symbol Set\252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088" y="836712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264" y="764704"/>
            <a:ext cx="1035225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 l="14080"/>
          <a:stretch>
            <a:fillRect/>
          </a:stretch>
        </p:blipFill>
        <p:spPr bwMode="auto">
          <a:xfrm>
            <a:off x="4860032" y="4581128"/>
            <a:ext cx="233206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 r="9381"/>
          <a:stretch>
            <a:fillRect/>
          </a:stretch>
        </p:blipFill>
        <p:spPr bwMode="auto">
          <a:xfrm>
            <a:off x="2411760" y="2636912"/>
            <a:ext cx="232101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Program Files (x86)\Picto Selector\png\ARASAAC Symbol Set\711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836712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7" name="Picture 5" descr="C:\Program Files (x86)\Picto Selector\png\ARASAAC Symbol Set\251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400" y="836872"/>
            <a:ext cx="1440000" cy="144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00880"/>
            <a:ext cx="102555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C:\Program Files (x86)\Picto Selector\png\ARASAAC Symbol Set\252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836712"/>
            <a:ext cx="1440000" cy="14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264" y="764704"/>
            <a:ext cx="1035225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14080"/>
          <a:stretch>
            <a:fillRect/>
          </a:stretch>
        </p:blipFill>
        <p:spPr bwMode="auto">
          <a:xfrm>
            <a:off x="2239939" y="2357955"/>
            <a:ext cx="5212381" cy="402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Program Files (x86)\Picto Selector\png\ARASAAC Symbol Set\71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836712"/>
            <a:ext cx="1440000" cy="144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7" name="Picture 5" descr="C:\Program Files (x86)\Picto Selector\png\ARASAAC Symbol Set\251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400" y="836872"/>
            <a:ext cx="1440000" cy="144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636912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95536" y="4869160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2555776" y="692696"/>
            <a:ext cx="3635290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Escucha,</a:t>
            </a:r>
          </a:p>
          <a:p>
            <a:pPr algn="ctr"/>
            <a:endParaRPr lang="es-E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endParaRPr lang="es-E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Lee</a:t>
            </a:r>
          </a:p>
          <a:p>
            <a:pPr algn="ctr"/>
            <a:endParaRPr lang="es-E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y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elige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 descr="C:\Program Files (x86)\Picto Selector\png\ARASAAC Symbol Set\116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2047503" cy="2047503"/>
          </a:xfrm>
          <a:prstGeom prst="rect">
            <a:avLst/>
          </a:prstGeom>
          <a:noFill/>
        </p:spPr>
      </p:pic>
      <p:pic>
        <p:nvPicPr>
          <p:cNvPr id="8194" name="Picture 2" descr="C:\Program Files (x86)\Picto Selector\png\ARASAAC Symbol Set\23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1851843" cy="1851843"/>
          </a:xfrm>
          <a:prstGeom prst="rect">
            <a:avLst/>
          </a:prstGeom>
          <a:noFill/>
        </p:spPr>
      </p:pic>
      <p:pic>
        <p:nvPicPr>
          <p:cNvPr id="8195" name="Picture 3" descr="C:\Program Files (x86)\Picto Selector\png\ARASAAC Symbol Set\24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80928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620688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635896" y="5589240"/>
            <a:ext cx="1944216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20688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7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856" y="3212976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8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400" y="620928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9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4128" y="3213216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4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3212976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bi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ej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rbi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sta_as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r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eng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48680"/>
            <a:ext cx="2191519" cy="2191519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780928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3419872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1403648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508104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445224"/>
            <a:ext cx="1266825" cy="99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5462736"/>
            <a:ext cx="1352550" cy="99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445224"/>
            <a:ext cx="1333500" cy="99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be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588224" y="836712"/>
          <a:ext cx="2160240" cy="51665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0240"/>
              </a:tblGrid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>
            <a:hlinkClick r:id="" action="ppaction://hlinkshowjump?jump=nextslide" highlightClick="1">
              <a:snd r:embed="rId3" name="ceja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t="17182" r="-16638"/>
          <a:stretch>
            <a:fillRect/>
          </a:stretch>
        </p:blipFill>
        <p:spPr bwMode="auto">
          <a:xfrm>
            <a:off x="6660232" y="908720"/>
            <a:ext cx="1944216" cy="6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>
            <a:hlinkClick r:id="" action="ppaction://noaction" highlightClick="1">
              <a:snd r:embed="rId5" name="labio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7065" t="1636" r="-5980" b="19776"/>
          <a:stretch>
            <a:fillRect/>
          </a:stretch>
        </p:blipFill>
        <p:spPr bwMode="auto">
          <a:xfrm>
            <a:off x="6660232" y="3082834"/>
            <a:ext cx="2016224" cy="6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hlinkClick r:id="" action="ppaction://noaction" highlightClick="1">
              <a:snd r:embed="rId7" name="frent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-1257" t="4527" r="-4274" b="18426"/>
          <a:stretch>
            <a:fillRect/>
          </a:stretch>
        </p:blipFill>
        <p:spPr bwMode="auto">
          <a:xfrm>
            <a:off x="6635931" y="3827417"/>
            <a:ext cx="204052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" action="ppaction://noaction" highlightClick="1">
              <a:snd r:embed="rId9" name="barbilla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9734" t="8494" b="15057"/>
          <a:stretch>
            <a:fillRect/>
          </a:stretch>
        </p:blipFill>
        <p:spPr bwMode="auto">
          <a:xfrm>
            <a:off x="6660232" y="1628800"/>
            <a:ext cx="200330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hlinkClick r:id="" action="ppaction://noaction" highlightClick="1">
              <a:snd r:embed="rId11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 l="6024" t="8494" r="6198" b="15536"/>
          <a:stretch>
            <a:fillRect/>
          </a:stretch>
        </p:blipFill>
        <p:spPr bwMode="auto">
          <a:xfrm>
            <a:off x="6588224" y="4581128"/>
            <a:ext cx="2098576" cy="6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" action="ppaction://noaction" highlightClick="1">
              <a:snd r:embed="rId13" name="dientes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 t="8767" r="6209" b="14186"/>
          <a:stretch>
            <a:fillRect/>
          </a:stretch>
        </p:blipFill>
        <p:spPr bwMode="auto">
          <a:xfrm>
            <a:off x="6660232" y="5303520"/>
            <a:ext cx="1974317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>
            <a:hlinkClick r:id="" action="ppaction://noaction" highlightClick="1">
              <a:snd r:embed="rId15" name="lengua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 t="16989"/>
          <a:stretch>
            <a:fillRect/>
          </a:stretch>
        </p:blipFill>
        <p:spPr bwMode="auto">
          <a:xfrm>
            <a:off x="6588224" y="2348880"/>
            <a:ext cx="2095500" cy="7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>
            <a:hlinkClick r:id="" action="ppaction://noaction" highlightClick="1">
              <a:snd r:embed="rId3" name="ceja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t="17182" r="-16638"/>
          <a:stretch>
            <a:fillRect/>
          </a:stretch>
        </p:blipFill>
        <p:spPr bwMode="auto">
          <a:xfrm>
            <a:off x="395536" y="1916832"/>
            <a:ext cx="1944216" cy="6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Llamada con línea 1"/>
          <p:cNvSpPr/>
          <p:nvPr/>
        </p:nvSpPr>
        <p:spPr>
          <a:xfrm>
            <a:off x="2771800" y="980728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7">
            <a:hlinkClick r:id="" action="ppaction://noaction" highlightClick="1">
              <a:snd r:embed="rId3" name="ceja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68" y="836712"/>
            <a:ext cx="10658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588224" y="836712"/>
          <a:ext cx="2160240" cy="51665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0240"/>
              </a:tblGrid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>
            <a:hlinkClick r:id="" action="ppaction://noaction" highlightClick="1">
              <a:snd r:embed="rId3" name="labio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7065" t="1636" r="-5980" b="19776"/>
          <a:stretch>
            <a:fillRect/>
          </a:stretch>
        </p:blipFill>
        <p:spPr bwMode="auto">
          <a:xfrm>
            <a:off x="6660232" y="3082834"/>
            <a:ext cx="2016224" cy="6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hlinkClick r:id="" action="ppaction://noaction" highlightClick="1">
              <a:snd r:embed="rId5" name="frent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-1257" t="4527" r="-4274" b="18426"/>
          <a:stretch>
            <a:fillRect/>
          </a:stretch>
        </p:blipFill>
        <p:spPr bwMode="auto">
          <a:xfrm>
            <a:off x="6635931" y="3827417"/>
            <a:ext cx="204052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" action="ppaction://noaction" highlightClick="1">
              <a:snd r:embed="rId7" name="barbilla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9734" t="8494" b="15057"/>
          <a:stretch>
            <a:fillRect/>
          </a:stretch>
        </p:blipFill>
        <p:spPr bwMode="auto">
          <a:xfrm>
            <a:off x="6660232" y="1628800"/>
            <a:ext cx="200330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hlinkClick r:id="" action="ppaction://noaction" highlightClick="1">
              <a:snd r:embed="rId9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6024" t="8494" r="6198" b="15536"/>
          <a:stretch>
            <a:fillRect/>
          </a:stretch>
        </p:blipFill>
        <p:spPr bwMode="auto">
          <a:xfrm>
            <a:off x="6588224" y="4581128"/>
            <a:ext cx="2098576" cy="6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" action="ppaction://noaction" highlightClick="1">
              <a:snd r:embed="rId11" name="diente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 t="8767" r="6209" b="14186"/>
          <a:stretch>
            <a:fillRect/>
          </a:stretch>
        </p:blipFill>
        <p:spPr bwMode="auto">
          <a:xfrm>
            <a:off x="6660232" y="5303520"/>
            <a:ext cx="1974317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>
            <a:hlinkClick r:id="" action="ppaction://hlinkshowjump?jump=nextslide" highlightClick="1">
              <a:snd r:embed="rId13" name="lengua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 t="16989"/>
          <a:stretch>
            <a:fillRect/>
          </a:stretch>
        </p:blipFill>
        <p:spPr bwMode="auto">
          <a:xfrm>
            <a:off x="6588224" y="2348880"/>
            <a:ext cx="2095500" cy="7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Llamada con línea 1"/>
          <p:cNvSpPr/>
          <p:nvPr/>
        </p:nvSpPr>
        <p:spPr>
          <a:xfrm>
            <a:off x="2771800" y="2204864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4">
            <a:hlinkClick r:id="" action="ppaction://noaction" highlightClick="1">
              <a:snd r:embed="rId13" name="lengua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3568" y="1988840"/>
            <a:ext cx="104210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>
            <a:hlinkClick r:id="" action="ppaction://noaction" highlightClick="1">
              <a:snd r:embed="rId13" name="lengua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 t="16989"/>
          <a:stretch>
            <a:fillRect/>
          </a:stretch>
        </p:blipFill>
        <p:spPr bwMode="auto">
          <a:xfrm>
            <a:off x="179512" y="2996952"/>
            <a:ext cx="2095500" cy="7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Llamada con línea 1"/>
          <p:cNvSpPr/>
          <p:nvPr/>
        </p:nvSpPr>
        <p:spPr>
          <a:xfrm>
            <a:off x="2771800" y="980728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>
            <a:hlinkClick r:id="" action="ppaction://noaction" highlightClick="1">
              <a:snd r:embed="rId16" name="ceja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 t="17182" r="-16638"/>
          <a:stretch>
            <a:fillRect/>
          </a:stretch>
        </p:blipFill>
        <p:spPr bwMode="auto">
          <a:xfrm>
            <a:off x="3131840" y="980728"/>
            <a:ext cx="1944216" cy="6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>
            <a:hlinkClick r:id="" action="ppaction://noaction" highlightClick="1">
              <a:snd r:embed="rId16" name="cejas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3568" y="836712"/>
            <a:ext cx="10658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588224" y="836712"/>
          <a:ext cx="2160240" cy="51665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0240"/>
              </a:tblGrid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>
            <a:hlinkClick r:id="" action="ppaction://hlinkshowjump?jump=nextslide" highlightClick="1">
              <a:snd r:embed="rId3" name="labio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7065" t="1636" r="-5980" b="19776"/>
          <a:stretch>
            <a:fillRect/>
          </a:stretch>
        </p:blipFill>
        <p:spPr bwMode="auto">
          <a:xfrm>
            <a:off x="6660232" y="3082834"/>
            <a:ext cx="2016224" cy="6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hlinkClick r:id="" action="ppaction://noaction" highlightClick="1">
              <a:snd r:embed="rId5" name="frent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-1257" t="4527" r="-4274" b="18426"/>
          <a:stretch>
            <a:fillRect/>
          </a:stretch>
        </p:blipFill>
        <p:spPr bwMode="auto">
          <a:xfrm>
            <a:off x="6635931" y="3827417"/>
            <a:ext cx="204052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" action="ppaction://noaction" highlightClick="1">
              <a:snd r:embed="rId7" name="barbilla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9734" t="8494" b="15057"/>
          <a:stretch>
            <a:fillRect/>
          </a:stretch>
        </p:blipFill>
        <p:spPr bwMode="auto">
          <a:xfrm>
            <a:off x="6660232" y="1628800"/>
            <a:ext cx="200330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hlinkClick r:id="" action="ppaction://noaction" highlightClick="1">
              <a:snd r:embed="rId9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6024" t="8494" r="6198" b="15536"/>
          <a:stretch>
            <a:fillRect/>
          </a:stretch>
        </p:blipFill>
        <p:spPr bwMode="auto">
          <a:xfrm>
            <a:off x="6588224" y="4581128"/>
            <a:ext cx="2098576" cy="6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" action="ppaction://noaction" highlightClick="1">
              <a:snd r:embed="rId11" name="diente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 t="8767" r="6209" b="14186"/>
          <a:stretch>
            <a:fillRect/>
          </a:stretch>
        </p:blipFill>
        <p:spPr bwMode="auto">
          <a:xfrm>
            <a:off x="6660232" y="5303520"/>
            <a:ext cx="1974317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Llamada con línea 1"/>
          <p:cNvSpPr/>
          <p:nvPr/>
        </p:nvSpPr>
        <p:spPr>
          <a:xfrm>
            <a:off x="2771800" y="2204864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4">
            <a:hlinkClick r:id="" action="ppaction://noaction" highlightClick="1">
              <a:snd r:embed="rId13" name="lengua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1988840"/>
            <a:ext cx="104210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>
            <a:hlinkClick r:id="" action="ppaction://noaction" highlightClick="1">
              <a:snd r:embed="rId13" name="lengua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 t="16989"/>
          <a:stretch>
            <a:fillRect/>
          </a:stretch>
        </p:blipFill>
        <p:spPr bwMode="auto">
          <a:xfrm>
            <a:off x="2843808" y="2204864"/>
            <a:ext cx="2095500" cy="7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Llamada con línea 1"/>
          <p:cNvSpPr/>
          <p:nvPr/>
        </p:nvSpPr>
        <p:spPr>
          <a:xfrm>
            <a:off x="2771800" y="980728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>
            <a:hlinkClick r:id="" action="ppaction://noaction" highlightClick="1">
              <a:snd r:embed="rId16" name="ceja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 t="17182" r="-16638"/>
          <a:stretch>
            <a:fillRect/>
          </a:stretch>
        </p:blipFill>
        <p:spPr bwMode="auto">
          <a:xfrm>
            <a:off x="3131840" y="980728"/>
            <a:ext cx="1944216" cy="6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>
            <a:hlinkClick r:id="" action="ppaction://noaction" highlightClick="1">
              <a:snd r:embed="rId3" name="labios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3568" y="3212976"/>
            <a:ext cx="105586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Llamada con línea 1"/>
          <p:cNvSpPr/>
          <p:nvPr/>
        </p:nvSpPr>
        <p:spPr>
          <a:xfrm>
            <a:off x="2771800" y="3356992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3">
            <a:hlinkClick r:id="" action="ppaction://noaction" highlightClick="1">
              <a:snd r:embed="rId3" name="labio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7065" t="1636" r="-5980" b="19776"/>
          <a:stretch>
            <a:fillRect/>
          </a:stretch>
        </p:blipFill>
        <p:spPr bwMode="auto">
          <a:xfrm>
            <a:off x="395536" y="4149080"/>
            <a:ext cx="2016224" cy="6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>
            <a:hlinkClick r:id="" action="ppaction://noaction" highlightClick="1">
              <a:snd r:embed="rId16" name="cejas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3568" y="836712"/>
            <a:ext cx="10658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588224" y="836712"/>
          <a:ext cx="2160240" cy="51665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0240"/>
              </a:tblGrid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hlinkClick r:id="" action="ppaction://noaction" highlightClick="1">
              <a:snd r:embed="rId3" name="frent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-1257" t="4527" r="-4274" b="18426"/>
          <a:stretch>
            <a:fillRect/>
          </a:stretch>
        </p:blipFill>
        <p:spPr bwMode="auto">
          <a:xfrm>
            <a:off x="6635931" y="3827417"/>
            <a:ext cx="204052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" action="ppaction://noaction" highlightClick="1">
              <a:snd r:embed="rId5" name="barbill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9734" t="8494" b="15057"/>
          <a:stretch>
            <a:fillRect/>
          </a:stretch>
        </p:blipFill>
        <p:spPr bwMode="auto">
          <a:xfrm>
            <a:off x="6660232" y="1628800"/>
            <a:ext cx="200330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hlinkClick r:id="" action="ppaction://hlinkshowjump?jump=nextslide" highlightClick="1">
              <a:snd r:embed="rId7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6024" t="8494" r="6198" b="15536"/>
          <a:stretch>
            <a:fillRect/>
          </a:stretch>
        </p:blipFill>
        <p:spPr bwMode="auto">
          <a:xfrm>
            <a:off x="6588224" y="4581128"/>
            <a:ext cx="2098576" cy="6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" action="ppaction://noaction" highlightClick="1">
              <a:snd r:embed="rId9" name="diente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t="8767" r="6209" b="14186"/>
          <a:stretch>
            <a:fillRect/>
          </a:stretch>
        </p:blipFill>
        <p:spPr bwMode="auto">
          <a:xfrm>
            <a:off x="6660232" y="5303520"/>
            <a:ext cx="1974317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Llamada con línea 1"/>
          <p:cNvSpPr/>
          <p:nvPr/>
        </p:nvSpPr>
        <p:spPr>
          <a:xfrm>
            <a:off x="2771800" y="2204864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4">
            <a:hlinkClick r:id="" action="ppaction://noaction" highlightClick="1">
              <a:snd r:embed="rId11" name="lengua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1988840"/>
            <a:ext cx="104210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>
            <a:hlinkClick r:id="" action="ppaction://noaction" highlightClick="1">
              <a:snd r:embed="rId11" name="lengua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 t="16989"/>
          <a:stretch>
            <a:fillRect/>
          </a:stretch>
        </p:blipFill>
        <p:spPr bwMode="auto">
          <a:xfrm>
            <a:off x="2843808" y="2204864"/>
            <a:ext cx="2095500" cy="7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Llamada con línea 1"/>
          <p:cNvSpPr/>
          <p:nvPr/>
        </p:nvSpPr>
        <p:spPr>
          <a:xfrm>
            <a:off x="2771800" y="980728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>
            <a:hlinkClick r:id="" action="ppaction://noaction" highlightClick="1">
              <a:snd r:embed="rId14" name="cejas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 t="17182" r="-16638"/>
          <a:stretch>
            <a:fillRect/>
          </a:stretch>
        </p:blipFill>
        <p:spPr bwMode="auto">
          <a:xfrm>
            <a:off x="3131840" y="980728"/>
            <a:ext cx="1944216" cy="6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>
            <a:hlinkClick r:id="" action="ppaction://noaction" highlightClick="1">
              <a:snd r:embed="rId16" name="labio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68" y="3212976"/>
            <a:ext cx="105586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Llamada con línea 1"/>
          <p:cNvSpPr/>
          <p:nvPr/>
        </p:nvSpPr>
        <p:spPr>
          <a:xfrm>
            <a:off x="2771800" y="3356992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>
            <a:hlinkClick r:id="" action="ppaction://noaction" highlightClick="1">
              <a:snd r:embed="rId16" name="labios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 l="7065" t="1636" r="-5980" b="19776"/>
          <a:stretch>
            <a:fillRect/>
          </a:stretch>
        </p:blipFill>
        <p:spPr bwMode="auto">
          <a:xfrm>
            <a:off x="2987824" y="3284984"/>
            <a:ext cx="2016224" cy="6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>
            <a:hlinkClick r:id="" action="ppaction://noaction" highlightClick="1">
              <a:snd r:embed="rId7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3568" y="4437112"/>
            <a:ext cx="10658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>
            <a:hlinkClick r:id="" action="ppaction://noaction" highlightClick="1">
              <a:snd r:embed="rId14" name="cejas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3568" y="836712"/>
            <a:ext cx="10658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>
            <a:hlinkClick r:id="" action="ppaction://noaction" highlightClick="1">
              <a:snd r:embed="rId7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6024" t="8494" r="6198" b="15536"/>
          <a:stretch>
            <a:fillRect/>
          </a:stretch>
        </p:blipFill>
        <p:spPr bwMode="auto">
          <a:xfrm>
            <a:off x="323528" y="5445224"/>
            <a:ext cx="2098576" cy="6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Llamada con línea 1"/>
          <p:cNvSpPr/>
          <p:nvPr/>
        </p:nvSpPr>
        <p:spPr>
          <a:xfrm>
            <a:off x="2771800" y="4653136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588224" y="836712"/>
          <a:ext cx="2160240" cy="51665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0240"/>
              </a:tblGrid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hlinkClick r:id="" action="ppaction://noaction" highlightClick="1">
              <a:snd r:embed="rId3" name="frent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-1257" t="4527" r="-4274" b="18426"/>
          <a:stretch>
            <a:fillRect/>
          </a:stretch>
        </p:blipFill>
        <p:spPr bwMode="auto">
          <a:xfrm>
            <a:off x="6635931" y="3827417"/>
            <a:ext cx="204052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" action="ppaction://noaction" highlightClick="1">
              <a:snd r:embed="rId5" name="barbill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9734" t="8494" b="15057"/>
          <a:stretch>
            <a:fillRect/>
          </a:stretch>
        </p:blipFill>
        <p:spPr bwMode="auto">
          <a:xfrm>
            <a:off x="6660232" y="1628800"/>
            <a:ext cx="200330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" action="ppaction://hlinkshowjump?jump=nextslide" highlightClick="1">
              <a:snd r:embed="rId7" name="dientes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t="8767" r="6209" b="14186"/>
          <a:stretch>
            <a:fillRect/>
          </a:stretch>
        </p:blipFill>
        <p:spPr bwMode="auto">
          <a:xfrm>
            <a:off x="6660232" y="5303520"/>
            <a:ext cx="1974317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Llamada con línea 1"/>
          <p:cNvSpPr/>
          <p:nvPr/>
        </p:nvSpPr>
        <p:spPr>
          <a:xfrm>
            <a:off x="2771800" y="2204864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4">
            <a:hlinkClick r:id="" action="ppaction://noaction" highlightClick="1">
              <a:snd r:embed="rId9" name="lengua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1988840"/>
            <a:ext cx="104210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>
            <a:hlinkClick r:id="" action="ppaction://noaction" highlightClick="1">
              <a:snd r:embed="rId9" name="lengua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 t="16989"/>
          <a:stretch>
            <a:fillRect/>
          </a:stretch>
        </p:blipFill>
        <p:spPr bwMode="auto">
          <a:xfrm>
            <a:off x="2843808" y="2204864"/>
            <a:ext cx="2095500" cy="7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Llamada con línea 1"/>
          <p:cNvSpPr/>
          <p:nvPr/>
        </p:nvSpPr>
        <p:spPr>
          <a:xfrm>
            <a:off x="2771800" y="980728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>
            <a:hlinkClick r:id="" action="ppaction://noaction" highlightClick="1">
              <a:snd r:embed="rId12" name="ceja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 t="17182" r="-16638"/>
          <a:stretch>
            <a:fillRect/>
          </a:stretch>
        </p:blipFill>
        <p:spPr bwMode="auto">
          <a:xfrm>
            <a:off x="3131840" y="980728"/>
            <a:ext cx="1944216" cy="6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>
            <a:hlinkClick r:id="" action="ppaction://noaction" highlightClick="1">
              <a:snd r:embed="rId14" name="labios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3568" y="3212976"/>
            <a:ext cx="105586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Llamada con línea 1"/>
          <p:cNvSpPr/>
          <p:nvPr/>
        </p:nvSpPr>
        <p:spPr>
          <a:xfrm>
            <a:off x="2771800" y="3356992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>
            <a:hlinkClick r:id="" action="ppaction://noaction" highlightClick="1">
              <a:snd r:embed="rId14" name="labios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 l="7065" t="1636" r="-5980" b="19776"/>
          <a:stretch>
            <a:fillRect/>
          </a:stretch>
        </p:blipFill>
        <p:spPr bwMode="auto">
          <a:xfrm>
            <a:off x="2987824" y="3284984"/>
            <a:ext cx="2016224" cy="6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>
            <a:hlinkClick r:id="" action="ppaction://noaction" highlightClick="1">
              <a:snd r:embed="rId17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3568" y="4437112"/>
            <a:ext cx="10658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>
            <a:hlinkClick r:id="" action="ppaction://noaction" highlightClick="1">
              <a:snd r:embed="rId12" name="cejas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3568" y="836712"/>
            <a:ext cx="10658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Llamada con línea 1"/>
          <p:cNvSpPr/>
          <p:nvPr/>
        </p:nvSpPr>
        <p:spPr>
          <a:xfrm>
            <a:off x="2771800" y="4653136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Picture 4">
            <a:hlinkClick r:id="" action="ppaction://noaction" highlightClick="1">
              <a:snd r:embed="rId17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 l="6024" t="8494" r="6198" b="15536"/>
          <a:stretch>
            <a:fillRect/>
          </a:stretch>
        </p:blipFill>
        <p:spPr bwMode="auto">
          <a:xfrm>
            <a:off x="2987824" y="4581128"/>
            <a:ext cx="2098576" cy="6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>
            <a:hlinkClick r:id="" action="ppaction://noaction" highlightClick="1">
              <a:snd r:embed="rId7" name="dientes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3568" y="5589240"/>
            <a:ext cx="107372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Llamada con línea 1"/>
          <p:cNvSpPr/>
          <p:nvPr/>
        </p:nvSpPr>
        <p:spPr>
          <a:xfrm>
            <a:off x="2843808" y="5805264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Llamada con línea 1"/>
          <p:cNvSpPr/>
          <p:nvPr/>
        </p:nvSpPr>
        <p:spPr>
          <a:xfrm>
            <a:off x="2771800" y="2204864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4">
            <a:hlinkClick r:id="" action="ppaction://noaction" highlightClick="1">
              <a:snd r:embed="rId3" name="lengu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8840"/>
            <a:ext cx="104210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>
            <a:hlinkClick r:id="" action="ppaction://noaction" highlightClick="1">
              <a:snd r:embed="rId3" name="lengu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t="16989"/>
          <a:stretch>
            <a:fillRect/>
          </a:stretch>
        </p:blipFill>
        <p:spPr bwMode="auto">
          <a:xfrm>
            <a:off x="2843808" y="2204864"/>
            <a:ext cx="2095500" cy="7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Llamada con línea 1"/>
          <p:cNvSpPr/>
          <p:nvPr/>
        </p:nvSpPr>
        <p:spPr>
          <a:xfrm>
            <a:off x="2771800" y="980728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>
            <a:hlinkClick r:id="" action="ppaction://noaction" highlightClick="1">
              <a:snd r:embed="rId6" name="cejas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t="17182" r="-16638"/>
          <a:stretch>
            <a:fillRect/>
          </a:stretch>
        </p:blipFill>
        <p:spPr bwMode="auto">
          <a:xfrm>
            <a:off x="3131840" y="980728"/>
            <a:ext cx="1944216" cy="6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>
            <a:hlinkClick r:id="" action="ppaction://noaction" highlightClick="1">
              <a:snd r:embed="rId8" name="labio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212976"/>
            <a:ext cx="105586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Llamada con línea 1"/>
          <p:cNvSpPr/>
          <p:nvPr/>
        </p:nvSpPr>
        <p:spPr>
          <a:xfrm>
            <a:off x="2771800" y="3356992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>
            <a:hlinkClick r:id="" action="ppaction://noaction" highlightClick="1">
              <a:snd r:embed="rId8" name="labio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7065" t="1636" r="-5980" b="19776"/>
          <a:stretch>
            <a:fillRect/>
          </a:stretch>
        </p:blipFill>
        <p:spPr bwMode="auto">
          <a:xfrm>
            <a:off x="2987824" y="3284984"/>
            <a:ext cx="2016224" cy="6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>
            <a:hlinkClick r:id="" action="ppaction://noaction" highlightClick="1">
              <a:snd r:embed="rId11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4437112"/>
            <a:ext cx="10658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>
            <a:hlinkClick r:id="" action="ppaction://noaction" highlightClick="1">
              <a:snd r:embed="rId6" name="ceja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568" y="836712"/>
            <a:ext cx="10658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Llamada con línea 1"/>
          <p:cNvSpPr/>
          <p:nvPr/>
        </p:nvSpPr>
        <p:spPr>
          <a:xfrm>
            <a:off x="2771800" y="4653136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Picture 4">
            <a:hlinkClick r:id="" action="ppaction://noaction" highlightClick="1">
              <a:snd r:embed="rId11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 l="6024" t="8494" r="6198" b="15536"/>
          <a:stretch>
            <a:fillRect/>
          </a:stretch>
        </p:blipFill>
        <p:spPr bwMode="auto">
          <a:xfrm>
            <a:off x="2987824" y="4581128"/>
            <a:ext cx="2098576" cy="6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>
            <a:hlinkClick r:id="" action="ppaction://noaction" highlightClick="1">
              <a:snd r:embed="rId15" name="dientes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3568" y="5589240"/>
            <a:ext cx="107372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Llamada con línea 1"/>
          <p:cNvSpPr/>
          <p:nvPr/>
        </p:nvSpPr>
        <p:spPr>
          <a:xfrm>
            <a:off x="2843808" y="5805264"/>
            <a:ext cx="2376264" cy="648072"/>
          </a:xfrm>
          <a:prstGeom prst="borderCallout1">
            <a:avLst>
              <a:gd name="adj1" fmla="val 48985"/>
              <a:gd name="adj2" fmla="val -2286"/>
              <a:gd name="adj3" fmla="val 52030"/>
              <a:gd name="adj4" fmla="val -432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7" name="Picture 3">
            <a:hlinkClick r:id="" action="ppaction://noaction" highlightClick="1">
              <a:snd r:embed="rId15" name="diente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 t="8767" r="6209" b="14186"/>
          <a:stretch>
            <a:fillRect/>
          </a:stretch>
        </p:blipFill>
        <p:spPr bwMode="auto">
          <a:xfrm>
            <a:off x="2843808" y="5805264"/>
            <a:ext cx="1974317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11653" y="1372047"/>
            <a:ext cx="1584176" cy="1584176"/>
          </a:xfrm>
          <a:prstGeom prst="rect">
            <a:avLst/>
          </a:prstGeom>
          <a:noFill/>
        </p:spPr>
      </p:pic>
      <p:sp>
        <p:nvSpPr>
          <p:cNvPr id="30" name="2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868144" y="3645024"/>
            <a:ext cx="2664296" cy="13681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Program Files (x86)\Picto Selector\png\ARASAAC Symbol Set\284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92896"/>
            <a:ext cx="3436019" cy="3436019"/>
          </a:xfrm>
          <a:prstGeom prst="rect">
            <a:avLst/>
          </a:prstGeom>
          <a:noFill/>
        </p:spPr>
      </p:pic>
      <p:pic>
        <p:nvPicPr>
          <p:cNvPr id="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8920"/>
            <a:ext cx="3096344" cy="309634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331640" y="692696"/>
            <a:ext cx="67619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¡ se acabó!  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 has hecho genial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se acabÃ³ o has hecho genial.wav">
            <a:hlinkClick r:id="" action="ppaction://media"/>
          </p:cNvPr>
          <p:cNvPicPr>
            <a:picLocks noRot="1" noChangeAspect="1"/>
          </p:cNvPicPr>
          <p:nvPr>
            <a:wavAudioFile r:embed="rId1" name="se acabÃ³ o has hecho genial.wav"/>
          </p:nvPr>
        </p:nvPicPr>
        <p:blipFill>
          <a:blip r:embed="rId6" cstate="print"/>
          <a:stretch>
            <a:fillRect/>
          </a:stretch>
        </p:blipFill>
        <p:spPr>
          <a:xfrm>
            <a:off x="9324528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8680"/>
            <a:ext cx="2191519" cy="2191519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80928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3419872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1403648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508104" y="3645024"/>
            <a:ext cx="18002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861048"/>
            <a:ext cx="1266825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050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445224"/>
            <a:ext cx="1276350" cy="99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445224"/>
            <a:ext cx="1295400" cy="99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5445224"/>
            <a:ext cx="1171575" cy="99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43</Words>
  <Application>Microsoft Office PowerPoint</Application>
  <PresentationFormat>Presentación en pantalla (4:3)</PresentationFormat>
  <Paragraphs>24</Paragraphs>
  <Slides>86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86</vt:i4>
      </vt:variant>
    </vt:vector>
  </HeadingPairs>
  <TitlesOfParts>
    <vt:vector size="8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usuario</cp:lastModifiedBy>
  <cp:revision>48</cp:revision>
  <dcterms:created xsi:type="dcterms:W3CDTF">2017-02-05T10:41:19Z</dcterms:created>
  <dcterms:modified xsi:type="dcterms:W3CDTF">2017-05-09T06:15:16Z</dcterms:modified>
</cp:coreProperties>
</file>