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338" r:id="rId19"/>
    <p:sldId id="336" r:id="rId20"/>
    <p:sldId id="337" r:id="rId21"/>
    <p:sldId id="301" r:id="rId22"/>
    <p:sldId id="331" r:id="rId23"/>
    <p:sldId id="332" r:id="rId24"/>
    <p:sldId id="334" r:id="rId25"/>
    <p:sldId id="333" r:id="rId26"/>
    <p:sldId id="335" r:id="rId27"/>
    <p:sldId id="339" r:id="rId28"/>
    <p:sldId id="330" r:id="rId29"/>
    <p:sldId id="325" r:id="rId30"/>
    <p:sldId id="326" r:id="rId31"/>
    <p:sldId id="327" r:id="rId32"/>
    <p:sldId id="328" r:id="rId33"/>
    <p:sldId id="329" r:id="rId34"/>
    <p:sldId id="340" r:id="rId35"/>
    <p:sldId id="273" r:id="rId36"/>
    <p:sldId id="278" r:id="rId37"/>
    <p:sldId id="279" r:id="rId38"/>
    <p:sldId id="280" r:id="rId39"/>
    <p:sldId id="281" r:id="rId40"/>
    <p:sldId id="284" r:id="rId41"/>
    <p:sldId id="286" r:id="rId42"/>
    <p:sldId id="285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302" r:id="rId56"/>
    <p:sldId id="304" r:id="rId57"/>
    <p:sldId id="305" r:id="rId58"/>
    <p:sldId id="306" r:id="rId59"/>
    <p:sldId id="307" r:id="rId60"/>
    <p:sldId id="308" r:id="rId61"/>
    <p:sldId id="341" r:id="rId62"/>
    <p:sldId id="276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69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0up8u4Ice4sJD4dRRIWZA==" hashData="Xaky036URXz1PuPOFpGwdY0BRh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A19F-5DAB-4CDD-A016-B40FDB9FEC3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D6BB-7B27-4E3F-B0A7-6DAAEB652B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iembraestrellas.blogspot.com.e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0.png"/><Relationship Id="rId5" Type="http://schemas.openxmlformats.org/officeDocument/2006/relationships/audio" Target="../media/audio4.wav"/><Relationship Id="rId10" Type="http://schemas.openxmlformats.org/officeDocument/2006/relationships/image" Target="../media/image51.png"/><Relationship Id="rId4" Type="http://schemas.openxmlformats.org/officeDocument/2006/relationships/audio" Target="../media/audio3.wav"/><Relationship Id="rId9" Type="http://schemas.openxmlformats.org/officeDocument/2006/relationships/image" Target="../media/image52.png"/><Relationship Id="rId1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gif"/><Relationship Id="rId7" Type="http://schemas.openxmlformats.org/officeDocument/2006/relationships/image" Target="../media/image5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51.png"/><Relationship Id="rId9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5.gif"/><Relationship Id="rId7" Type="http://schemas.openxmlformats.org/officeDocument/2006/relationships/image" Target="../media/image5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26.gi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55.gif"/><Relationship Id="rId7" Type="http://schemas.openxmlformats.org/officeDocument/2006/relationships/image" Target="../media/image5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33.gif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gif"/><Relationship Id="rId7" Type="http://schemas.openxmlformats.org/officeDocument/2006/relationships/image" Target="../media/image26.gif"/><Relationship Id="rId12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6.gif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51.png"/><Relationship Id="rId9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5.gif"/><Relationship Id="rId7" Type="http://schemas.openxmlformats.org/officeDocument/2006/relationships/image" Target="../media/image5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11" Type="http://schemas.openxmlformats.org/officeDocument/2006/relationships/image" Target="../media/image24.png"/><Relationship Id="rId5" Type="http://schemas.openxmlformats.org/officeDocument/2006/relationships/image" Target="../media/image56.gif"/><Relationship Id="rId10" Type="http://schemas.openxmlformats.org/officeDocument/2006/relationships/image" Target="../media/image34.png"/><Relationship Id="rId4" Type="http://schemas.openxmlformats.org/officeDocument/2006/relationships/image" Target="../media/image26.gif"/><Relationship Id="rId9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9.png"/><Relationship Id="rId4" Type="http://schemas.openxmlformats.org/officeDocument/2006/relationships/image" Target="../media/image5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2674989" cy="214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2520280" cy="242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Program Files (x86)\Picto Selector\png\ARASAAC Symbol Set\170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1955422" cy="195542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619672" y="404664"/>
            <a:ext cx="635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cuerpo humano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27584" y="5085184"/>
            <a:ext cx="3502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cabeza: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r="6655" b="2037"/>
          <a:stretch>
            <a:fillRect/>
          </a:stretch>
        </p:blipFill>
        <p:spPr bwMode="auto">
          <a:xfrm rot="16200000">
            <a:off x="5369557" y="3279516"/>
            <a:ext cx="6685807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2051720" y="1484784"/>
            <a:ext cx="561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Calibri" pitchFamily="34" charset="0"/>
                <a:hlinkClick r:id="rId6"/>
              </a:rPr>
              <a:t>http://siembraestrellas.blogspot.com.es/</a:t>
            </a:r>
            <a:endParaRPr lang="es-ES" sz="2400" dirty="0">
              <a:latin typeface="Calibri" pitchFamily="34" charset="0"/>
            </a:endParaRPr>
          </a:p>
          <a:p>
            <a:endParaRPr lang="es-ES" sz="2400" dirty="0">
              <a:latin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508178" y="5229200"/>
            <a:ext cx="39763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NIVEL avanzado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1547664" y="4437112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677619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677619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677619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1547664" y="4437112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1763688" y="3861048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661248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661248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661248"/>
            <a:ext cx="22193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1763688" y="3861048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22193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2267744" y="2420888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661248"/>
            <a:ext cx="22193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661248"/>
            <a:ext cx="21907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4090" y="5661248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2267744" y="2420888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40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1763688" y="3429000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7071" y="5733256"/>
            <a:ext cx="20288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733256"/>
            <a:ext cx="22193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733256"/>
            <a:ext cx="21907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1763688" y="3429000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68960"/>
            <a:ext cx="20288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724052" cy="372405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172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>
            <a:hlinkClick r:id="" action="ppaction://noaction" highlightClick="1"/>
          </p:cNvPr>
          <p:cNvSpPr/>
          <p:nvPr/>
        </p:nvSpPr>
        <p:spPr>
          <a:xfrm>
            <a:off x="6300192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>
            <a:hlinkClick r:id="" action="ppaction://noaction" highlightClick="1"/>
          </p:cNvPr>
          <p:cNvSpPr/>
          <p:nvPr/>
        </p:nvSpPr>
        <p:spPr>
          <a:xfrm>
            <a:off x="3708144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>
            <a:hlinkClick r:id="" action="ppaction://noaction" highlightClick="1"/>
          </p:cNvPr>
          <p:cNvSpPr/>
          <p:nvPr/>
        </p:nvSpPr>
        <p:spPr>
          <a:xfrm>
            <a:off x="1029337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1933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09120"/>
            <a:ext cx="19431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81128"/>
            <a:ext cx="2047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980728"/>
            <a:ext cx="2695575" cy="2695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4344987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39243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5" descr="Resultado de imagen de logo ar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2870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5 CuadroTexto"/>
          <p:cNvSpPr txBox="1">
            <a:spLocks noChangeArrowheads="1"/>
          </p:cNvSpPr>
          <p:nvPr/>
        </p:nvSpPr>
        <p:spPr bwMode="auto">
          <a:xfrm>
            <a:off x="5508625" y="836613"/>
            <a:ext cx="308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Calibri" pitchFamily="34" charset="0"/>
              </a:rPr>
              <a:t>http://arasaac.org/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859338" y="260350"/>
            <a:ext cx="0" cy="612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>
            <a:hlinkClick r:id="" action="ppaction://noaction" highlightClick="1"/>
          </p:cNvPr>
          <p:cNvSpPr/>
          <p:nvPr/>
        </p:nvSpPr>
        <p:spPr>
          <a:xfrm>
            <a:off x="3708144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09120"/>
            <a:ext cx="19431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980728"/>
            <a:ext cx="2695575" cy="2695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>
            <a:hlinkClick r:id="" action="ppaction://noaction" highlightClick="1"/>
          </p:cNvPr>
          <p:cNvSpPr/>
          <p:nvPr/>
        </p:nvSpPr>
        <p:spPr>
          <a:xfrm>
            <a:off x="6300192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>
            <a:hlinkClick r:id="" action="ppaction://noaction" highlightClick="1"/>
          </p:cNvPr>
          <p:cNvSpPr/>
          <p:nvPr/>
        </p:nvSpPr>
        <p:spPr>
          <a:xfrm>
            <a:off x="3708144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>
            <a:hlinkClick r:id="" action="ppaction://noaction" highlightClick="1"/>
          </p:cNvPr>
          <p:cNvSpPr/>
          <p:nvPr/>
        </p:nvSpPr>
        <p:spPr>
          <a:xfrm>
            <a:off x="1029337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85068"/>
            <a:ext cx="2695575" cy="2695575"/>
          </a:xfrm>
          <a:prstGeom prst="rect">
            <a:avLst/>
          </a:prstGeom>
          <a:noFill/>
        </p:spPr>
      </p:pic>
      <p:pic>
        <p:nvPicPr>
          <p:cNvPr id="17" name="Picture 4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764704"/>
            <a:ext cx="2695575" cy="2695575"/>
          </a:xfrm>
          <a:prstGeom prst="rect">
            <a:avLst/>
          </a:prstGeom>
          <a:noFill/>
        </p:spPr>
      </p:pic>
      <p:pic>
        <p:nvPicPr>
          <p:cNvPr id="1030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 l="-13341" r="-11175"/>
          <a:stretch>
            <a:fillRect/>
          </a:stretch>
        </p:blipFill>
        <p:spPr bwMode="auto">
          <a:xfrm>
            <a:off x="3779912" y="4509120"/>
            <a:ext cx="201622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 l="-12960" r="-7999"/>
          <a:stretch>
            <a:fillRect/>
          </a:stretch>
        </p:blipFill>
        <p:spPr bwMode="auto">
          <a:xfrm>
            <a:off x="6444208" y="4509120"/>
            <a:ext cx="2016224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089" y="4509120"/>
            <a:ext cx="2390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>
            <a:hlinkClick r:id="" action="ppaction://noaction" highlightClick="1"/>
          </p:cNvPr>
          <p:cNvSpPr/>
          <p:nvPr/>
        </p:nvSpPr>
        <p:spPr>
          <a:xfrm>
            <a:off x="1029337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85068"/>
            <a:ext cx="2695575" cy="2695575"/>
          </a:xfrm>
          <a:prstGeom prst="rect">
            <a:avLst/>
          </a:prstGeom>
          <a:noFill/>
        </p:spPr>
      </p:pic>
      <p:pic>
        <p:nvPicPr>
          <p:cNvPr id="17" name="Picture 4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764704"/>
            <a:ext cx="2695575" cy="2695575"/>
          </a:xfrm>
          <a:prstGeom prst="rect">
            <a:avLst/>
          </a:prstGeom>
          <a:noFill/>
        </p:spPr>
      </p:pic>
      <p:pic>
        <p:nvPicPr>
          <p:cNvPr id="1032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089" y="4509120"/>
            <a:ext cx="2390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>
            <a:hlinkClick r:id="" action="ppaction://noaction" highlightClick="1"/>
          </p:cNvPr>
          <p:cNvSpPr/>
          <p:nvPr/>
        </p:nvSpPr>
        <p:spPr>
          <a:xfrm>
            <a:off x="6300192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>
            <a:hlinkClick r:id="" action="ppaction://noaction" highlightClick="1"/>
          </p:cNvPr>
          <p:cNvSpPr/>
          <p:nvPr/>
        </p:nvSpPr>
        <p:spPr>
          <a:xfrm>
            <a:off x="3708144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>
            <a:hlinkClick r:id="" action="ppaction://noaction" highlightClick="1"/>
          </p:cNvPr>
          <p:cNvSpPr/>
          <p:nvPr/>
        </p:nvSpPr>
        <p:spPr>
          <a:xfrm>
            <a:off x="1029337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2695575" cy="2695575"/>
          </a:xfrm>
          <a:prstGeom prst="rect">
            <a:avLst/>
          </a:prstGeom>
          <a:noFill/>
        </p:spPr>
      </p:pic>
      <p:pic>
        <p:nvPicPr>
          <p:cNvPr id="5122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09120"/>
            <a:ext cx="2219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509120"/>
            <a:ext cx="1885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3882" y="4535016"/>
            <a:ext cx="1885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>
            <a:hlinkClick r:id="" action="ppaction://noaction" highlightClick="1"/>
          </p:cNvPr>
          <p:cNvSpPr/>
          <p:nvPr/>
        </p:nvSpPr>
        <p:spPr>
          <a:xfrm>
            <a:off x="6300192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2695575" cy="2695575"/>
          </a:xfrm>
          <a:prstGeom prst="rect">
            <a:avLst/>
          </a:prstGeom>
          <a:noFill/>
        </p:spPr>
      </p:pic>
      <p:pic>
        <p:nvPicPr>
          <p:cNvPr id="5122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09120"/>
            <a:ext cx="2219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>
            <a:hlinkClick r:id="" action="ppaction://noaction" highlightClick="1"/>
          </p:cNvPr>
          <p:cNvSpPr/>
          <p:nvPr/>
        </p:nvSpPr>
        <p:spPr>
          <a:xfrm>
            <a:off x="6300192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>
            <a:hlinkClick r:id="" action="ppaction://noaction" highlightClick="1"/>
          </p:cNvPr>
          <p:cNvSpPr/>
          <p:nvPr/>
        </p:nvSpPr>
        <p:spPr>
          <a:xfrm>
            <a:off x="3708144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>
            <a:hlinkClick r:id="" action="ppaction://noaction" highlightClick="1"/>
          </p:cNvPr>
          <p:cNvSpPr/>
          <p:nvPr/>
        </p:nvSpPr>
        <p:spPr>
          <a:xfrm>
            <a:off x="1029337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64704"/>
            <a:ext cx="2695575" cy="2695575"/>
          </a:xfrm>
          <a:prstGeom prst="rect">
            <a:avLst/>
          </a:prstGeom>
          <a:noFill/>
        </p:spPr>
      </p:pic>
      <p:pic>
        <p:nvPicPr>
          <p:cNvPr id="6146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1933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509120"/>
            <a:ext cx="19431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581128"/>
            <a:ext cx="2047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>
            <a:hlinkClick r:id="" action="ppaction://noaction" highlightClick="1"/>
          </p:cNvPr>
          <p:cNvSpPr/>
          <p:nvPr/>
        </p:nvSpPr>
        <p:spPr>
          <a:xfrm>
            <a:off x="1029337" y="4365104"/>
            <a:ext cx="21600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64704"/>
            <a:ext cx="2695575" cy="269557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1933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724052" cy="372405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172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090" y="764704"/>
            <a:ext cx="46698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05064"/>
            <a:ext cx="589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941168"/>
            <a:ext cx="589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877272"/>
            <a:ext cx="589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090" y="764704"/>
            <a:ext cx="46698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941168"/>
            <a:ext cx="589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52320" y="3212976"/>
            <a:ext cx="1224136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827584" y="2204864"/>
            <a:ext cx="1728192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>
            <a:stCxn id="7" idx="3"/>
          </p:cNvCxnSpPr>
          <p:nvPr/>
        </p:nvCxnSpPr>
        <p:spPr>
          <a:xfrm flipV="1">
            <a:off x="2555776" y="1700808"/>
            <a:ext cx="295232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21635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805264"/>
            <a:ext cx="2035175" cy="8159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805264"/>
            <a:ext cx="2027237" cy="822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0688"/>
            <a:ext cx="4533156" cy="316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05064"/>
            <a:ext cx="589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6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869160"/>
            <a:ext cx="589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7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805264"/>
            <a:ext cx="589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0688"/>
            <a:ext cx="4533156" cy="316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49080"/>
            <a:ext cx="589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52320" y="3212976"/>
            <a:ext cx="1224136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4530452" cy="305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9443" y="4005064"/>
            <a:ext cx="616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 r="-4142"/>
          <a:stretch>
            <a:fillRect/>
          </a:stretch>
        </p:blipFill>
        <p:spPr bwMode="auto">
          <a:xfrm>
            <a:off x="1605435" y="4853037"/>
            <a:ext cx="6134917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 r="-2575" b="-2250"/>
          <a:stretch>
            <a:fillRect/>
          </a:stretch>
        </p:blipFill>
        <p:spPr bwMode="auto">
          <a:xfrm>
            <a:off x="1605434" y="5717133"/>
            <a:ext cx="6134918" cy="73620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4530452" cy="305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9443" y="4005064"/>
            <a:ext cx="6160909" cy="7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707904" y="5157192"/>
            <a:ext cx="1224136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724052" cy="372405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172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hlinkshowjump?jump=nextslide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hlinkshowjump?jump=nextslide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hlinkshowjump?jump=nextslide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hlinkshowjump?jump=nextslide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hlinkshowjump?jump=nextslide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827584" y="2204864"/>
            <a:ext cx="1728192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2555776" y="1772816"/>
            <a:ext cx="295232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1187624" y="3212976"/>
            <a:ext cx="1152128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339752" y="2564904"/>
            <a:ext cx="31683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805264"/>
            <a:ext cx="2038350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7631" y="5805264"/>
            <a:ext cx="20288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7826" y="5810527"/>
            <a:ext cx="2038350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hlinkshowjump?jump=nextslide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hlinkshowjump?jump=nextslide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hlinkshowjump?jump=nextslide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hlinkshowjump?jump=nextslide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hlinkshowjump?jump=nextslide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hlinkshowjump?jump=nextslide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hlinkshowjump?jump=nextslide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hlinkshowjump?jump=nextslide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9" name="88 CuadroTexto">
            <a:hlinkClick r:id="" action="ppaction://noaction" highlightClick="1"/>
          </p:cNvPr>
          <p:cNvSpPr txBox="1"/>
          <p:nvPr/>
        </p:nvSpPr>
        <p:spPr>
          <a:xfrm>
            <a:off x="6228184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hlinkshowjump?jump=nextslide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9" name="88 CuadroTexto">
            <a:hlinkClick r:id="" action="ppaction://noaction" highlightClick="1"/>
          </p:cNvPr>
          <p:cNvSpPr txBox="1"/>
          <p:nvPr/>
        </p:nvSpPr>
        <p:spPr>
          <a:xfrm>
            <a:off x="6228184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89 CuadroTexto">
            <a:hlinkClick r:id="" action="ppaction://noaction" highlightClick="1"/>
          </p:cNvPr>
          <p:cNvSpPr txBox="1"/>
          <p:nvPr/>
        </p:nvSpPr>
        <p:spPr>
          <a:xfrm>
            <a:off x="7740352" y="22768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9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104"/>
            <a:ext cx="720000" cy="720000"/>
          </a:xfrm>
          <a:prstGeom prst="rect">
            <a:avLst/>
          </a:prstGeom>
          <a:noFill/>
        </p:spPr>
      </p:pic>
      <p:sp>
        <p:nvSpPr>
          <p:cNvPr id="92" name="91 Flecha derecha"/>
          <p:cNvSpPr/>
          <p:nvPr/>
        </p:nvSpPr>
        <p:spPr>
          <a:xfrm>
            <a:off x="1331640" y="39331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hlinkshowjump?jump=nextslide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9" name="88 CuadroTexto">
            <a:hlinkClick r:id="" action="ppaction://noaction" highlightClick="1"/>
          </p:cNvPr>
          <p:cNvSpPr txBox="1"/>
          <p:nvPr/>
        </p:nvSpPr>
        <p:spPr>
          <a:xfrm>
            <a:off x="6228184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89 CuadroTexto">
            <a:hlinkClick r:id="" action="ppaction://noaction" highlightClick="1"/>
          </p:cNvPr>
          <p:cNvSpPr txBox="1"/>
          <p:nvPr/>
        </p:nvSpPr>
        <p:spPr>
          <a:xfrm>
            <a:off x="7740352" y="22768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9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104"/>
            <a:ext cx="720000" cy="720000"/>
          </a:xfrm>
          <a:prstGeom prst="rect">
            <a:avLst/>
          </a:prstGeom>
          <a:noFill/>
        </p:spPr>
      </p:pic>
      <p:sp>
        <p:nvSpPr>
          <p:cNvPr id="92" name="91 Flecha derecha"/>
          <p:cNvSpPr/>
          <p:nvPr/>
        </p:nvSpPr>
        <p:spPr>
          <a:xfrm>
            <a:off x="1331640" y="39331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CuadroTexto">
            <a:hlinkClick r:id="" action="ppaction://noaction" highlightClick="1"/>
          </p:cNvPr>
          <p:cNvSpPr txBox="1"/>
          <p:nvPr/>
        </p:nvSpPr>
        <p:spPr>
          <a:xfrm>
            <a:off x="190770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187624" y="3212976"/>
            <a:ext cx="1152128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339752" y="2564904"/>
            <a:ext cx="31683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76872"/>
            <a:ext cx="2038350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hlinkshowjump?jump=nextslide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9" name="88 CuadroTexto">
            <a:hlinkClick r:id="" action="ppaction://noaction" highlightClick="1"/>
          </p:cNvPr>
          <p:cNvSpPr txBox="1"/>
          <p:nvPr/>
        </p:nvSpPr>
        <p:spPr>
          <a:xfrm>
            <a:off x="6228184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89 CuadroTexto">
            <a:hlinkClick r:id="" action="ppaction://noaction" highlightClick="1"/>
          </p:cNvPr>
          <p:cNvSpPr txBox="1"/>
          <p:nvPr/>
        </p:nvSpPr>
        <p:spPr>
          <a:xfrm>
            <a:off x="7740352" y="22768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9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104"/>
            <a:ext cx="720000" cy="720000"/>
          </a:xfrm>
          <a:prstGeom prst="rect">
            <a:avLst/>
          </a:prstGeom>
          <a:noFill/>
        </p:spPr>
      </p:pic>
      <p:sp>
        <p:nvSpPr>
          <p:cNvPr id="92" name="91 Flecha derecha"/>
          <p:cNvSpPr/>
          <p:nvPr/>
        </p:nvSpPr>
        <p:spPr>
          <a:xfrm>
            <a:off x="1331640" y="39331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CuadroTexto">
            <a:hlinkClick r:id="" action="ppaction://noaction" highlightClick="1"/>
          </p:cNvPr>
          <p:cNvSpPr txBox="1"/>
          <p:nvPr/>
        </p:nvSpPr>
        <p:spPr>
          <a:xfrm>
            <a:off x="190770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4" name="93 CuadroTexto">
            <a:hlinkClick r:id="" action="ppaction://noaction" highlightClick="1"/>
          </p:cNvPr>
          <p:cNvSpPr txBox="1"/>
          <p:nvPr/>
        </p:nvSpPr>
        <p:spPr>
          <a:xfrm>
            <a:off x="334786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hlinkshowjump?jump=nextslide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9" name="88 CuadroTexto">
            <a:hlinkClick r:id="" action="ppaction://noaction" highlightClick="1"/>
          </p:cNvPr>
          <p:cNvSpPr txBox="1"/>
          <p:nvPr/>
        </p:nvSpPr>
        <p:spPr>
          <a:xfrm>
            <a:off x="6228184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89 CuadroTexto">
            <a:hlinkClick r:id="" action="ppaction://noaction" highlightClick="1"/>
          </p:cNvPr>
          <p:cNvSpPr txBox="1"/>
          <p:nvPr/>
        </p:nvSpPr>
        <p:spPr>
          <a:xfrm>
            <a:off x="7740352" y="22768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9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104"/>
            <a:ext cx="720000" cy="720000"/>
          </a:xfrm>
          <a:prstGeom prst="rect">
            <a:avLst/>
          </a:prstGeom>
          <a:noFill/>
        </p:spPr>
      </p:pic>
      <p:sp>
        <p:nvSpPr>
          <p:cNvPr id="92" name="91 Flecha derecha"/>
          <p:cNvSpPr/>
          <p:nvPr/>
        </p:nvSpPr>
        <p:spPr>
          <a:xfrm>
            <a:off x="1331640" y="39331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CuadroTexto">
            <a:hlinkClick r:id="" action="ppaction://noaction" highlightClick="1"/>
          </p:cNvPr>
          <p:cNvSpPr txBox="1"/>
          <p:nvPr/>
        </p:nvSpPr>
        <p:spPr>
          <a:xfrm>
            <a:off x="190770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4" name="93 CuadroTexto">
            <a:hlinkClick r:id="" action="ppaction://noaction" highlightClick="1"/>
          </p:cNvPr>
          <p:cNvSpPr txBox="1"/>
          <p:nvPr/>
        </p:nvSpPr>
        <p:spPr>
          <a:xfrm>
            <a:off x="334786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5" name="94 CuadroTexto">
            <a:hlinkClick r:id="" action="ppaction://noaction" highlightClick="1"/>
          </p:cNvPr>
          <p:cNvSpPr txBox="1"/>
          <p:nvPr/>
        </p:nvSpPr>
        <p:spPr>
          <a:xfrm>
            <a:off x="413995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hlinkshowjump?jump=nextslide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9" name="88 CuadroTexto">
            <a:hlinkClick r:id="" action="ppaction://noaction" highlightClick="1"/>
          </p:cNvPr>
          <p:cNvSpPr txBox="1"/>
          <p:nvPr/>
        </p:nvSpPr>
        <p:spPr>
          <a:xfrm>
            <a:off x="6228184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89 CuadroTexto">
            <a:hlinkClick r:id="" action="ppaction://noaction" highlightClick="1"/>
          </p:cNvPr>
          <p:cNvSpPr txBox="1"/>
          <p:nvPr/>
        </p:nvSpPr>
        <p:spPr>
          <a:xfrm>
            <a:off x="7740352" y="22768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9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104"/>
            <a:ext cx="720000" cy="720000"/>
          </a:xfrm>
          <a:prstGeom prst="rect">
            <a:avLst/>
          </a:prstGeom>
          <a:noFill/>
        </p:spPr>
      </p:pic>
      <p:sp>
        <p:nvSpPr>
          <p:cNvPr id="92" name="91 Flecha derecha"/>
          <p:cNvSpPr/>
          <p:nvPr/>
        </p:nvSpPr>
        <p:spPr>
          <a:xfrm>
            <a:off x="1331640" y="39331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CuadroTexto">
            <a:hlinkClick r:id="" action="ppaction://noaction" highlightClick="1"/>
          </p:cNvPr>
          <p:cNvSpPr txBox="1"/>
          <p:nvPr/>
        </p:nvSpPr>
        <p:spPr>
          <a:xfrm>
            <a:off x="190770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4" name="93 CuadroTexto">
            <a:hlinkClick r:id="" action="ppaction://noaction" highlightClick="1"/>
          </p:cNvPr>
          <p:cNvSpPr txBox="1"/>
          <p:nvPr/>
        </p:nvSpPr>
        <p:spPr>
          <a:xfrm>
            <a:off x="334786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5" name="94 CuadroTexto">
            <a:hlinkClick r:id="" action="ppaction://noaction" highlightClick="1"/>
          </p:cNvPr>
          <p:cNvSpPr txBox="1"/>
          <p:nvPr/>
        </p:nvSpPr>
        <p:spPr>
          <a:xfrm>
            <a:off x="413995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6" name="95 CuadroTexto">
            <a:hlinkClick r:id="" action="ppaction://noaction" highlightClick="1"/>
          </p:cNvPr>
          <p:cNvSpPr txBox="1"/>
          <p:nvPr/>
        </p:nvSpPr>
        <p:spPr>
          <a:xfrm>
            <a:off x="4788024" y="37170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hlinkshowjump?jump=nextslide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P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9" name="88 CuadroTexto">
            <a:hlinkClick r:id="" action="ppaction://noaction" highlightClick="1"/>
          </p:cNvPr>
          <p:cNvSpPr txBox="1"/>
          <p:nvPr/>
        </p:nvSpPr>
        <p:spPr>
          <a:xfrm>
            <a:off x="6228184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89 CuadroTexto">
            <a:hlinkClick r:id="" action="ppaction://noaction" highlightClick="1"/>
          </p:cNvPr>
          <p:cNvSpPr txBox="1"/>
          <p:nvPr/>
        </p:nvSpPr>
        <p:spPr>
          <a:xfrm>
            <a:off x="7740352" y="22768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9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104"/>
            <a:ext cx="720000" cy="720000"/>
          </a:xfrm>
          <a:prstGeom prst="rect">
            <a:avLst/>
          </a:prstGeom>
          <a:noFill/>
        </p:spPr>
      </p:pic>
      <p:sp>
        <p:nvSpPr>
          <p:cNvPr id="92" name="91 Flecha derecha"/>
          <p:cNvSpPr/>
          <p:nvPr/>
        </p:nvSpPr>
        <p:spPr>
          <a:xfrm>
            <a:off x="1331640" y="39331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CuadroTexto">
            <a:hlinkClick r:id="" action="ppaction://noaction" highlightClick="1"/>
          </p:cNvPr>
          <p:cNvSpPr txBox="1"/>
          <p:nvPr/>
        </p:nvSpPr>
        <p:spPr>
          <a:xfrm>
            <a:off x="190770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4" name="93 CuadroTexto">
            <a:hlinkClick r:id="" action="ppaction://noaction" highlightClick="1"/>
          </p:cNvPr>
          <p:cNvSpPr txBox="1"/>
          <p:nvPr/>
        </p:nvSpPr>
        <p:spPr>
          <a:xfrm>
            <a:off x="334786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5" name="94 CuadroTexto">
            <a:hlinkClick r:id="" action="ppaction://noaction" highlightClick="1"/>
          </p:cNvPr>
          <p:cNvSpPr txBox="1"/>
          <p:nvPr/>
        </p:nvSpPr>
        <p:spPr>
          <a:xfrm>
            <a:off x="413995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6" name="95 CuadroTexto">
            <a:hlinkClick r:id="" action="ppaction://noaction" highlightClick="1"/>
          </p:cNvPr>
          <p:cNvSpPr txBox="1"/>
          <p:nvPr/>
        </p:nvSpPr>
        <p:spPr>
          <a:xfrm>
            <a:off x="4788024" y="37170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5580112" y="37170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18356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roceso"/>
          <p:cNvSpPr/>
          <p:nvPr/>
        </p:nvSpPr>
        <p:spPr>
          <a:xfrm>
            <a:off x="25557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Proceso"/>
          <p:cNvSpPr/>
          <p:nvPr/>
        </p:nvSpPr>
        <p:spPr>
          <a:xfrm>
            <a:off x="327585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Proceso"/>
          <p:cNvSpPr/>
          <p:nvPr/>
        </p:nvSpPr>
        <p:spPr>
          <a:xfrm>
            <a:off x="39959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Proceso"/>
          <p:cNvSpPr/>
          <p:nvPr/>
        </p:nvSpPr>
        <p:spPr>
          <a:xfrm>
            <a:off x="471601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Proceso"/>
          <p:cNvSpPr/>
          <p:nvPr/>
        </p:nvSpPr>
        <p:spPr>
          <a:xfrm>
            <a:off x="543609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Proceso"/>
          <p:cNvSpPr/>
          <p:nvPr/>
        </p:nvSpPr>
        <p:spPr>
          <a:xfrm>
            <a:off x="615617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Proceso"/>
          <p:cNvSpPr/>
          <p:nvPr/>
        </p:nvSpPr>
        <p:spPr>
          <a:xfrm>
            <a:off x="6876336" y="36451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Proceso"/>
          <p:cNvSpPr/>
          <p:nvPr/>
        </p:nvSpPr>
        <p:spPr>
          <a:xfrm>
            <a:off x="2555776" y="29250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Proceso"/>
          <p:cNvSpPr/>
          <p:nvPr/>
        </p:nvSpPr>
        <p:spPr>
          <a:xfrm>
            <a:off x="2555776" y="220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roceso"/>
          <p:cNvSpPr/>
          <p:nvPr/>
        </p:nvSpPr>
        <p:spPr>
          <a:xfrm>
            <a:off x="2555776" y="148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Proceso"/>
          <p:cNvSpPr/>
          <p:nvPr/>
        </p:nvSpPr>
        <p:spPr>
          <a:xfrm>
            <a:off x="6876256" y="29249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roceso"/>
          <p:cNvSpPr/>
          <p:nvPr/>
        </p:nvSpPr>
        <p:spPr>
          <a:xfrm>
            <a:off x="68762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Proceso"/>
          <p:cNvSpPr/>
          <p:nvPr/>
        </p:nvSpPr>
        <p:spPr>
          <a:xfrm>
            <a:off x="6876256" y="14847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2" name="Picture 4" descr="C:\Program Files (x86)\Picto Selector\png\ARASAAC Symbol Set\26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736"/>
            <a:ext cx="720000" cy="720000"/>
          </a:xfrm>
          <a:prstGeom prst="rect">
            <a:avLst/>
          </a:prstGeom>
          <a:noFill/>
        </p:spPr>
      </p:pic>
      <p:sp>
        <p:nvSpPr>
          <p:cNvPr id="42" name="41 Flecha derecha"/>
          <p:cNvSpPr/>
          <p:nvPr/>
        </p:nvSpPr>
        <p:spPr>
          <a:xfrm rot="5400000">
            <a:off x="7056276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Proceso"/>
          <p:cNvSpPr/>
          <p:nvPr/>
        </p:nvSpPr>
        <p:spPr>
          <a:xfrm>
            <a:off x="759633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Proceso"/>
          <p:cNvSpPr/>
          <p:nvPr/>
        </p:nvSpPr>
        <p:spPr>
          <a:xfrm>
            <a:off x="543609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Proceso"/>
          <p:cNvSpPr/>
          <p:nvPr/>
        </p:nvSpPr>
        <p:spPr>
          <a:xfrm>
            <a:off x="615617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Proceso"/>
          <p:cNvSpPr/>
          <p:nvPr/>
        </p:nvSpPr>
        <p:spPr>
          <a:xfrm>
            <a:off x="399585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Proceso"/>
          <p:cNvSpPr/>
          <p:nvPr/>
        </p:nvSpPr>
        <p:spPr>
          <a:xfrm>
            <a:off x="4716016" y="22048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CuadroTexto">
            <a:hlinkClick r:id="" action="ppaction://noaction" highlightClick="1"/>
          </p:cNvPr>
          <p:cNvSpPr txBox="1"/>
          <p:nvPr/>
        </p:nvSpPr>
        <p:spPr>
          <a:xfrm>
            <a:off x="7020272" y="155679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1" name="50 CuadroTexto">
            <a:hlinkClick r:id="" action="ppaction://noaction" highlightClick="1"/>
          </p:cNvPr>
          <p:cNvSpPr txBox="1"/>
          <p:nvPr/>
        </p:nvSpPr>
        <p:spPr>
          <a:xfrm>
            <a:off x="7020272" y="227687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>
            <a:hlinkClick r:id="" action="ppaction://noaction" highlightClick="1"/>
          </p:cNvPr>
          <p:cNvSpPr txBox="1"/>
          <p:nvPr/>
        </p:nvSpPr>
        <p:spPr>
          <a:xfrm>
            <a:off x="702027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CuadroTexto">
            <a:hlinkClick r:id="" action="ppaction://noaction" highlightClick="1"/>
          </p:cNvPr>
          <p:cNvSpPr txBox="1"/>
          <p:nvPr/>
        </p:nvSpPr>
        <p:spPr>
          <a:xfrm>
            <a:off x="702027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736"/>
            <a:ext cx="720000" cy="720000"/>
          </a:xfrm>
          <a:prstGeom prst="rect">
            <a:avLst/>
          </a:prstGeom>
          <a:noFill/>
        </p:spPr>
      </p:pic>
      <p:sp>
        <p:nvSpPr>
          <p:cNvPr id="55" name="54 Flecha derecha"/>
          <p:cNvSpPr/>
          <p:nvPr/>
        </p:nvSpPr>
        <p:spPr>
          <a:xfrm rot="5400000">
            <a:off x="2807804" y="11607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CuadroTexto">
            <a:hlinkClick r:id="" action="ppaction://noaction" highlightClick="1"/>
          </p:cNvPr>
          <p:cNvSpPr txBox="1"/>
          <p:nvPr/>
        </p:nvSpPr>
        <p:spPr>
          <a:xfrm>
            <a:off x="2627784" y="15567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CuadroTexto">
            <a:hlinkClick r:id="" action="ppaction://noaction" highlightClick="1"/>
          </p:cNvPr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81 CuadroTexto">
            <a:hlinkClick r:id="" action="ppaction://noaction" highlightClick="1"/>
          </p:cNvPr>
          <p:cNvSpPr txBox="1"/>
          <p:nvPr/>
        </p:nvSpPr>
        <p:spPr>
          <a:xfrm>
            <a:off x="2699792" y="2996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83" name="82 CuadroTexto">
            <a:hlinkClick r:id="" action="ppaction://noaction" highlightClick="1"/>
          </p:cNvPr>
          <p:cNvSpPr txBox="1"/>
          <p:nvPr/>
        </p:nvSpPr>
        <p:spPr>
          <a:xfrm>
            <a:off x="2650618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5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944" y="1412776"/>
            <a:ext cx="720000" cy="720000"/>
          </a:xfrm>
          <a:prstGeom prst="rect">
            <a:avLst/>
          </a:prstGeom>
          <a:noFill/>
        </p:spPr>
      </p:pic>
      <p:sp>
        <p:nvSpPr>
          <p:cNvPr id="85" name="84 Flecha doblada hacia arriba"/>
          <p:cNvSpPr/>
          <p:nvPr/>
        </p:nvSpPr>
        <p:spPr>
          <a:xfrm rot="15977215" flipH="1" flipV="1">
            <a:off x="3469959" y="2252829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>
            <a:hlinkClick r:id="" action="ppaction://noaction" highlightClick="1"/>
          </p:cNvPr>
          <p:cNvSpPr txBox="1"/>
          <p:nvPr/>
        </p:nvSpPr>
        <p:spPr>
          <a:xfrm>
            <a:off x="4067944" y="22768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87" name="86 CuadroTexto">
            <a:hlinkClick r:id="" action="ppaction://noaction" highlightClick="1"/>
          </p:cNvPr>
          <p:cNvSpPr txBox="1"/>
          <p:nvPr/>
        </p:nvSpPr>
        <p:spPr>
          <a:xfrm>
            <a:off x="486003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CuadroTexto">
            <a:hlinkClick r:id="" action="ppaction://noaction" highlightClick="1"/>
          </p:cNvPr>
          <p:cNvSpPr txBox="1"/>
          <p:nvPr/>
        </p:nvSpPr>
        <p:spPr>
          <a:xfrm>
            <a:off x="5580112" y="22768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9" name="88 CuadroTexto">
            <a:hlinkClick r:id="" action="ppaction://noaction" highlightClick="1"/>
          </p:cNvPr>
          <p:cNvSpPr txBox="1"/>
          <p:nvPr/>
        </p:nvSpPr>
        <p:spPr>
          <a:xfrm>
            <a:off x="6228184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89 CuadroTexto">
            <a:hlinkClick r:id="" action="ppaction://noaction" highlightClick="1"/>
          </p:cNvPr>
          <p:cNvSpPr txBox="1"/>
          <p:nvPr/>
        </p:nvSpPr>
        <p:spPr>
          <a:xfrm>
            <a:off x="7740352" y="22768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pic>
        <p:nvPicPr>
          <p:cNvPr id="91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104"/>
            <a:ext cx="720000" cy="720000"/>
          </a:xfrm>
          <a:prstGeom prst="rect">
            <a:avLst/>
          </a:prstGeom>
          <a:noFill/>
        </p:spPr>
      </p:pic>
      <p:sp>
        <p:nvSpPr>
          <p:cNvPr id="92" name="91 Flecha derecha"/>
          <p:cNvSpPr/>
          <p:nvPr/>
        </p:nvSpPr>
        <p:spPr>
          <a:xfrm>
            <a:off x="1331640" y="39331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CuadroTexto">
            <a:hlinkClick r:id="" action="ppaction://noaction" highlightClick="1"/>
          </p:cNvPr>
          <p:cNvSpPr txBox="1"/>
          <p:nvPr/>
        </p:nvSpPr>
        <p:spPr>
          <a:xfrm>
            <a:off x="190770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4" name="93 CuadroTexto">
            <a:hlinkClick r:id="" action="ppaction://noaction" highlightClick="1"/>
          </p:cNvPr>
          <p:cNvSpPr txBox="1"/>
          <p:nvPr/>
        </p:nvSpPr>
        <p:spPr>
          <a:xfrm>
            <a:off x="3347864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5" name="94 CuadroTexto">
            <a:hlinkClick r:id="" action="ppaction://noaction" highlightClick="1"/>
          </p:cNvPr>
          <p:cNvSpPr txBox="1"/>
          <p:nvPr/>
        </p:nvSpPr>
        <p:spPr>
          <a:xfrm>
            <a:off x="4139952" y="37170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6" name="95 CuadroTexto">
            <a:hlinkClick r:id="" action="ppaction://noaction" highlightClick="1"/>
          </p:cNvPr>
          <p:cNvSpPr txBox="1"/>
          <p:nvPr/>
        </p:nvSpPr>
        <p:spPr>
          <a:xfrm>
            <a:off x="4788024" y="37170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5580112" y="37170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6300192" y="37170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653136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9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788024" y="5013176"/>
            <a:ext cx="1728192" cy="12961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62068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635896" y="5589240"/>
            <a:ext cx="1944216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:\Program Files (x86)\Picto Selector\png\ARASAAC Symbol Set\30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2068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7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856" y="321297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8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400" y="620928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9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4128" y="321321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3212976"/>
            <a:ext cx="2160000" cy="216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bi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ej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rbil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sta_as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r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eng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1052737"/>
          <a:ext cx="8352928" cy="353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227829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5527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038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3" name="Picture 2" descr="C:\Program Files (x86)\Picto Selector\png\ARASAAC Symbol Set\284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8534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2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6" name="Picture 2" descr="C:\Program Files (x86)\Picto Selector\png\ARASAAC Symbol Set\294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9" name="Picture 2" descr="C:\Program Files (x86)\Picto Selector\png\ARASAAC Symbol Set\2953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20" name="Picture 2" descr="C:\Program Files (x86)\Picto Selector\png\ARASAAC Symbol Set\33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1052737"/>
          <a:ext cx="8352928" cy="353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227829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5527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038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3" name="Picture 2" descr="C:\Program Files (x86)\Picto Selector\png\ARASAAC Symbol Set\284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8534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2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6" name="Picture 2" descr="C:\Program Files (x86)\Picto Selector\png\ARASAAC Symbol Set\294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20" name="Picture 2" descr="C:\Program Files (x86)\Picto Selector\png\ARASAAC Symbol Set\3326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6417" y="3284984"/>
            <a:ext cx="1933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4847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1052737"/>
          <a:ext cx="8352928" cy="353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227829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5527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038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3" name="Picture 2" descr="C:\Program Files (x86)\Picto Selector\png\ARASAAC Symbol Set\2844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8534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2" descr="C:\Program Files (x86)\Picto Selector\png\ARASAAC Symbol Set\299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6" name="Picture 2" descr="C:\Program Files (x86)\Picto Selector\png\ARASAAC Symbol Set\294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6417" y="3284984"/>
            <a:ext cx="1933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4847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3284984"/>
            <a:ext cx="2390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1556792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1052737"/>
          <a:ext cx="8352928" cy="353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227829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5527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038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Program Files (x86)\Picto Selector\png\ARASAAC Symbol Set\301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4" name="Picture 2" descr="C:\Program Files (x86)\Picto Selector\png\ARASAAC Symbol Set\2991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6" name="Picture 2" descr="C:\Program Files (x86)\Picto Selector\png\ARASAAC Symbol Set\2944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0851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6417" y="3284984"/>
            <a:ext cx="1933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4847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284984"/>
            <a:ext cx="2390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1556792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1147" y="3284984"/>
            <a:ext cx="2219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14847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23528" y="2420888"/>
            <a:ext cx="576064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899592" y="3068960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733256"/>
            <a:ext cx="2038350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733256"/>
            <a:ext cx="2028825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733256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95536" y="1052737"/>
          <a:ext cx="8352928" cy="353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227829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5527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038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417" y="3284984"/>
            <a:ext cx="1933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1147" y="3284984"/>
            <a:ext cx="2219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284984"/>
            <a:ext cx="2390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Program Files (x86)\Picto Selector\png\ARASAAC Symbol Set\295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4847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5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556792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7" name="Picture 2" descr="C:\Program Files (x86)\Picto Selector\png\ARASAAC Symbol Set\284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4847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18" name="Picture 2" descr="C:\Program Files (x86)\Picto Selector\png\ARASAAC Symbol Set\29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484784"/>
            <a:ext cx="1332000" cy="1332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4101" name="Picture 5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7" y="4828431"/>
            <a:ext cx="1584176" cy="1584176"/>
          </a:xfrm>
          <a:prstGeom prst="rect">
            <a:avLst/>
          </a:prstGeom>
          <a:noFill/>
        </p:spPr>
      </p:pic>
      <p:sp>
        <p:nvSpPr>
          <p:cNvPr id="20" name="1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3995936" y="4941168"/>
            <a:ext cx="2664296" cy="13681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724052" cy="3724052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172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hlinkshowjump?jump=nextslide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hlinkshowjump?jump=nextslide" highlightClick="1"/>
          </p:cNvPr>
          <p:cNvSpPr txBox="1"/>
          <p:nvPr/>
        </p:nvSpPr>
        <p:spPr>
          <a:xfrm>
            <a:off x="4283968" y="4941168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hlinkshowjump?jump=nextslide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hlinkshowjump?jump=nextslide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hlinkshowjump?jump=nextslide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hlinkshowjump?jump=nextslide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hlinkshowjump?jump=nextslide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hlinkshowjump?jump=nextslide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323528" y="2420888"/>
            <a:ext cx="576064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899592" y="3068960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36912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hlinkshowjump?jump=nextslide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hlinkshowjump?jump=nextslide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hlinkshowjump?jump=nextslide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112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hlinkshowjump?jump=nextslide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hlinkshowjump?jump=nextslide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hlinkshowjump?jump=nextslide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hlinkshowjump?jump=nextslide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hlinkshowjump?jump=nextslide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hlinkshowjump?jump=nextslide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hlinkshowjump?jump=nextslide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hlinkshowjump?jump=nextslide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 highlightClick="1"/>
          </p:cNvPr>
          <p:cNvSpPr txBox="1"/>
          <p:nvPr/>
        </p:nvSpPr>
        <p:spPr>
          <a:xfrm>
            <a:off x="622818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hlinkshowjump?jump=nextslide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 highlightClick="1"/>
          </p:cNvPr>
          <p:cNvSpPr txBox="1"/>
          <p:nvPr/>
        </p:nvSpPr>
        <p:spPr>
          <a:xfrm>
            <a:off x="622818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2" name="121 CuadroTexto">
            <a:hlinkClick r:id="" action="ppaction://noaction" highlightClick="1"/>
          </p:cNvPr>
          <p:cNvSpPr txBox="1"/>
          <p:nvPr/>
        </p:nvSpPr>
        <p:spPr>
          <a:xfrm>
            <a:off x="694826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403648" y="2420888"/>
            <a:ext cx="576064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979712" y="2924944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733256"/>
            <a:ext cx="2028825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733256"/>
            <a:ext cx="2038350" cy="8477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5733256"/>
            <a:ext cx="20288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hlinkshowjump?jump=nextslide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 highlightClick="1"/>
          </p:cNvPr>
          <p:cNvSpPr txBox="1"/>
          <p:nvPr/>
        </p:nvSpPr>
        <p:spPr>
          <a:xfrm>
            <a:off x="622818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2" name="121 CuadroTexto">
            <a:hlinkClick r:id="" action="ppaction://noaction" highlightClick="1"/>
          </p:cNvPr>
          <p:cNvSpPr txBox="1"/>
          <p:nvPr/>
        </p:nvSpPr>
        <p:spPr>
          <a:xfrm>
            <a:off x="694826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3" name="122 CuadroTexto">
            <a:hlinkClick r:id="" action="ppaction://noaction" highlightClick="1"/>
          </p:cNvPr>
          <p:cNvSpPr txBox="1"/>
          <p:nvPr/>
        </p:nvSpPr>
        <p:spPr>
          <a:xfrm>
            <a:off x="7668344" y="40770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123 Flecha derecha"/>
          <p:cNvSpPr/>
          <p:nvPr/>
        </p:nvSpPr>
        <p:spPr>
          <a:xfrm>
            <a:off x="2051800" y="292494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5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720" y="2780928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hlinkshowjump?jump=nextslide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 highlightClick="1"/>
          </p:cNvPr>
          <p:cNvSpPr txBox="1"/>
          <p:nvPr/>
        </p:nvSpPr>
        <p:spPr>
          <a:xfrm>
            <a:off x="622818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2" name="121 CuadroTexto">
            <a:hlinkClick r:id="" action="ppaction://noaction" highlightClick="1"/>
          </p:cNvPr>
          <p:cNvSpPr txBox="1"/>
          <p:nvPr/>
        </p:nvSpPr>
        <p:spPr>
          <a:xfrm>
            <a:off x="694826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3" name="122 CuadroTexto">
            <a:hlinkClick r:id="" action="ppaction://noaction" highlightClick="1"/>
          </p:cNvPr>
          <p:cNvSpPr txBox="1"/>
          <p:nvPr/>
        </p:nvSpPr>
        <p:spPr>
          <a:xfrm>
            <a:off x="7668344" y="40770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123 Flecha derecha"/>
          <p:cNvSpPr/>
          <p:nvPr/>
        </p:nvSpPr>
        <p:spPr>
          <a:xfrm>
            <a:off x="2051800" y="292494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5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720" y="2780928"/>
            <a:ext cx="648072" cy="648072"/>
          </a:xfrm>
          <a:prstGeom prst="rect">
            <a:avLst/>
          </a:prstGeom>
          <a:noFill/>
        </p:spPr>
      </p:pic>
      <p:sp>
        <p:nvSpPr>
          <p:cNvPr id="126" name="125 CuadroTexto">
            <a:hlinkClick r:id="" action="ppaction://noaction" highlightClick="1"/>
          </p:cNvPr>
          <p:cNvSpPr txBox="1"/>
          <p:nvPr/>
        </p:nvSpPr>
        <p:spPr>
          <a:xfrm>
            <a:off x="262778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hlinkshowjump?jump=nextslide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 highlightClick="1"/>
          </p:cNvPr>
          <p:cNvSpPr txBox="1"/>
          <p:nvPr/>
        </p:nvSpPr>
        <p:spPr>
          <a:xfrm>
            <a:off x="622818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2" name="121 CuadroTexto">
            <a:hlinkClick r:id="" action="ppaction://noaction" highlightClick="1"/>
          </p:cNvPr>
          <p:cNvSpPr txBox="1"/>
          <p:nvPr/>
        </p:nvSpPr>
        <p:spPr>
          <a:xfrm>
            <a:off x="694826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3" name="122 CuadroTexto">
            <a:hlinkClick r:id="" action="ppaction://noaction" highlightClick="1"/>
          </p:cNvPr>
          <p:cNvSpPr txBox="1"/>
          <p:nvPr/>
        </p:nvSpPr>
        <p:spPr>
          <a:xfrm>
            <a:off x="7668344" y="40770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123 Flecha derecha"/>
          <p:cNvSpPr/>
          <p:nvPr/>
        </p:nvSpPr>
        <p:spPr>
          <a:xfrm>
            <a:off x="2051800" y="292494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5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720" y="2780928"/>
            <a:ext cx="648072" cy="648072"/>
          </a:xfrm>
          <a:prstGeom prst="rect">
            <a:avLst/>
          </a:prstGeom>
          <a:noFill/>
        </p:spPr>
      </p:pic>
      <p:sp>
        <p:nvSpPr>
          <p:cNvPr id="126" name="125 CuadroTexto">
            <a:hlinkClick r:id="" action="ppaction://noaction" highlightClick="1"/>
          </p:cNvPr>
          <p:cNvSpPr txBox="1"/>
          <p:nvPr/>
        </p:nvSpPr>
        <p:spPr>
          <a:xfrm>
            <a:off x="262778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7" name="126 CuadroTexto">
            <a:hlinkClick r:id="" action="ppaction://noaction" highlightClick="1"/>
          </p:cNvPr>
          <p:cNvSpPr txBox="1"/>
          <p:nvPr/>
        </p:nvSpPr>
        <p:spPr>
          <a:xfrm>
            <a:off x="3347864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noaction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hlinkshowjump?jump=nextslide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 highlightClick="1"/>
          </p:cNvPr>
          <p:cNvSpPr txBox="1"/>
          <p:nvPr/>
        </p:nvSpPr>
        <p:spPr>
          <a:xfrm>
            <a:off x="622818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2" name="121 CuadroTexto">
            <a:hlinkClick r:id="" action="ppaction://noaction" highlightClick="1"/>
          </p:cNvPr>
          <p:cNvSpPr txBox="1"/>
          <p:nvPr/>
        </p:nvSpPr>
        <p:spPr>
          <a:xfrm>
            <a:off x="694826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3" name="122 CuadroTexto">
            <a:hlinkClick r:id="" action="ppaction://noaction" highlightClick="1"/>
          </p:cNvPr>
          <p:cNvSpPr txBox="1"/>
          <p:nvPr/>
        </p:nvSpPr>
        <p:spPr>
          <a:xfrm>
            <a:off x="7668344" y="40770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123 Flecha derecha"/>
          <p:cNvSpPr/>
          <p:nvPr/>
        </p:nvSpPr>
        <p:spPr>
          <a:xfrm>
            <a:off x="2051800" y="292494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5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720" y="2780928"/>
            <a:ext cx="648072" cy="648072"/>
          </a:xfrm>
          <a:prstGeom prst="rect">
            <a:avLst/>
          </a:prstGeom>
          <a:noFill/>
        </p:spPr>
      </p:pic>
      <p:sp>
        <p:nvSpPr>
          <p:cNvPr id="126" name="125 CuadroTexto">
            <a:hlinkClick r:id="" action="ppaction://noaction" highlightClick="1"/>
          </p:cNvPr>
          <p:cNvSpPr txBox="1"/>
          <p:nvPr/>
        </p:nvSpPr>
        <p:spPr>
          <a:xfrm>
            <a:off x="262778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7" name="126 CuadroTexto">
            <a:hlinkClick r:id="" action="ppaction://noaction" highlightClick="1"/>
          </p:cNvPr>
          <p:cNvSpPr txBox="1"/>
          <p:nvPr/>
        </p:nvSpPr>
        <p:spPr>
          <a:xfrm>
            <a:off x="3347864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127 CuadroTexto">
            <a:hlinkClick r:id="" action="ppaction://noaction" highlightClick="1"/>
          </p:cNvPr>
          <p:cNvSpPr txBox="1"/>
          <p:nvPr/>
        </p:nvSpPr>
        <p:spPr>
          <a:xfrm>
            <a:off x="4716016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Proceso alternativo"/>
          <p:cNvSpPr/>
          <p:nvPr/>
        </p:nvSpPr>
        <p:spPr>
          <a:xfrm>
            <a:off x="21237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Proceso alternativo"/>
          <p:cNvSpPr/>
          <p:nvPr/>
        </p:nvSpPr>
        <p:spPr>
          <a:xfrm>
            <a:off x="28438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Proceso alternativo"/>
          <p:cNvSpPr/>
          <p:nvPr/>
        </p:nvSpPr>
        <p:spPr>
          <a:xfrm>
            <a:off x="35638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Proceso alternativo"/>
          <p:cNvSpPr/>
          <p:nvPr/>
        </p:nvSpPr>
        <p:spPr>
          <a:xfrm>
            <a:off x="42839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Proceso alternativo"/>
          <p:cNvSpPr/>
          <p:nvPr/>
        </p:nvSpPr>
        <p:spPr>
          <a:xfrm>
            <a:off x="50040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roceso alternativo"/>
          <p:cNvSpPr/>
          <p:nvPr/>
        </p:nvSpPr>
        <p:spPr>
          <a:xfrm>
            <a:off x="572412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61 Proceso alternativo"/>
          <p:cNvSpPr/>
          <p:nvPr/>
        </p:nvSpPr>
        <p:spPr>
          <a:xfrm>
            <a:off x="644420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Proceso alternativo"/>
          <p:cNvSpPr/>
          <p:nvPr/>
        </p:nvSpPr>
        <p:spPr>
          <a:xfrm>
            <a:off x="305983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Proceso alternativo"/>
          <p:cNvSpPr/>
          <p:nvPr/>
        </p:nvSpPr>
        <p:spPr>
          <a:xfrm>
            <a:off x="377991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Proceso alternativo"/>
          <p:cNvSpPr/>
          <p:nvPr/>
        </p:nvSpPr>
        <p:spPr>
          <a:xfrm>
            <a:off x="449999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CuadroTexto">
            <a:hlinkClick r:id="" action="ppaction://noaction" highlightClick="1"/>
          </p:cNvPr>
          <p:cNvSpPr txBox="1"/>
          <p:nvPr/>
        </p:nvSpPr>
        <p:spPr>
          <a:xfrm>
            <a:off x="291581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7" name="66 CuadroTexto">
            <a:hlinkClick r:id="" action="ppaction://noaction" highlightClick="1"/>
          </p:cNvPr>
          <p:cNvSpPr txBox="1"/>
          <p:nvPr/>
        </p:nvSpPr>
        <p:spPr>
          <a:xfrm>
            <a:off x="2195736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>
            <a:hlinkClick r:id="" action="ppaction://noaction" highlightClick="1"/>
          </p:cNvPr>
          <p:cNvSpPr txBox="1"/>
          <p:nvPr/>
        </p:nvSpPr>
        <p:spPr>
          <a:xfrm>
            <a:off x="3635896" y="50131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69" name="68 CuadroTexto">
            <a:hlinkClick r:id="" action="ppaction://noaction" highlightClick="1"/>
          </p:cNvPr>
          <p:cNvSpPr txBox="1"/>
          <p:nvPr/>
        </p:nvSpPr>
        <p:spPr>
          <a:xfrm>
            <a:off x="43559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70" name="69 CuadroTexto">
            <a:hlinkClick r:id="" action="ppaction://noaction" highlightClick="1"/>
          </p:cNvPr>
          <p:cNvSpPr txBox="1"/>
          <p:nvPr/>
        </p:nvSpPr>
        <p:spPr>
          <a:xfrm>
            <a:off x="5145378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71" name="70 CuadroTexto">
            <a:hlinkClick r:id="" action="ppaction://hlinkshowjump?jump=nextslide" highlightClick="1"/>
          </p:cNvPr>
          <p:cNvSpPr txBox="1"/>
          <p:nvPr/>
        </p:nvSpPr>
        <p:spPr>
          <a:xfrm>
            <a:off x="313184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CuadroTexto">
            <a:hlinkClick r:id="" action="ppaction://noaction" highlightClick="1"/>
          </p:cNvPr>
          <p:cNvSpPr txBox="1"/>
          <p:nvPr/>
        </p:nvSpPr>
        <p:spPr>
          <a:xfrm>
            <a:off x="385192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72 Proceso alternativo"/>
          <p:cNvSpPr/>
          <p:nvPr/>
        </p:nvSpPr>
        <p:spPr>
          <a:xfrm>
            <a:off x="594015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>
            <a:hlinkClick r:id="" action="ppaction://noaction" highlightClick="1"/>
          </p:cNvPr>
          <p:cNvSpPr txBox="1"/>
          <p:nvPr/>
        </p:nvSpPr>
        <p:spPr>
          <a:xfrm>
            <a:off x="6012160" y="594928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75" name="74 CuadroTexto">
            <a:hlinkClick r:id="" action="ppaction://noaction" highlightClick="1"/>
          </p:cNvPr>
          <p:cNvSpPr txBox="1"/>
          <p:nvPr/>
        </p:nvSpPr>
        <p:spPr>
          <a:xfrm>
            <a:off x="4572000" y="594056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75 Proceso alternativo"/>
          <p:cNvSpPr/>
          <p:nvPr/>
        </p:nvSpPr>
        <p:spPr>
          <a:xfrm>
            <a:off x="5220072" y="5877272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>
            <a:hlinkClick r:id="" action="ppaction://noaction" highlightClick="1"/>
          </p:cNvPr>
          <p:cNvSpPr txBox="1"/>
          <p:nvPr/>
        </p:nvSpPr>
        <p:spPr>
          <a:xfrm>
            <a:off x="5292080" y="594928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77 CuadroTexto">
            <a:hlinkClick r:id="" action="ppaction://noaction" highlightClick="1"/>
          </p:cNvPr>
          <p:cNvSpPr txBox="1"/>
          <p:nvPr/>
        </p:nvSpPr>
        <p:spPr>
          <a:xfrm>
            <a:off x="579613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>
            <a:hlinkClick r:id="" action="ppaction://noaction" highlightClick="1"/>
          </p:cNvPr>
          <p:cNvSpPr txBox="1"/>
          <p:nvPr/>
        </p:nvSpPr>
        <p:spPr>
          <a:xfrm>
            <a:off x="6516216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98 Proceso alternativo"/>
          <p:cNvSpPr/>
          <p:nvPr/>
        </p:nvSpPr>
        <p:spPr>
          <a:xfrm>
            <a:off x="716428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CuadroTexto">
            <a:hlinkClick r:id="" action="ppaction://noaction" highlightClick="1"/>
          </p:cNvPr>
          <p:cNvSpPr txBox="1"/>
          <p:nvPr/>
        </p:nvSpPr>
        <p:spPr>
          <a:xfrm>
            <a:off x="7236296" y="501317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100 Proceso alternativo"/>
          <p:cNvSpPr/>
          <p:nvPr/>
        </p:nvSpPr>
        <p:spPr>
          <a:xfrm>
            <a:off x="140364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CuadroTexto">
            <a:hlinkClick r:id="" action="ppaction://noaction" highlightClick="1"/>
          </p:cNvPr>
          <p:cNvSpPr txBox="1"/>
          <p:nvPr/>
        </p:nvSpPr>
        <p:spPr>
          <a:xfrm>
            <a:off x="1475656" y="501317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102 Proceso alternativo"/>
          <p:cNvSpPr/>
          <p:nvPr/>
        </p:nvSpPr>
        <p:spPr>
          <a:xfrm>
            <a:off x="78843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CuadroTexto">
            <a:hlinkClick r:id="" action="ppaction://noaction" highlightClick="1"/>
          </p:cNvPr>
          <p:cNvSpPr txBox="1"/>
          <p:nvPr/>
        </p:nvSpPr>
        <p:spPr>
          <a:xfrm>
            <a:off x="7956376" y="501317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12 Proceso alternativo"/>
          <p:cNvSpPr/>
          <p:nvPr/>
        </p:nvSpPr>
        <p:spPr>
          <a:xfrm>
            <a:off x="683568" y="5013176"/>
            <a:ext cx="648072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CuadroTexto">
            <a:hlinkClick r:id="" action="ppaction://noaction" highlightClick="1"/>
          </p:cNvPr>
          <p:cNvSpPr txBox="1"/>
          <p:nvPr/>
        </p:nvSpPr>
        <p:spPr>
          <a:xfrm>
            <a:off x="755576" y="501317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 highlightClick="1"/>
          </p:cNvPr>
          <p:cNvSpPr txBox="1"/>
          <p:nvPr/>
        </p:nvSpPr>
        <p:spPr>
          <a:xfrm>
            <a:off x="622818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2" name="121 CuadroTexto">
            <a:hlinkClick r:id="" action="ppaction://noaction" highlightClick="1"/>
          </p:cNvPr>
          <p:cNvSpPr txBox="1"/>
          <p:nvPr/>
        </p:nvSpPr>
        <p:spPr>
          <a:xfrm>
            <a:off x="694826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3" name="122 CuadroTexto">
            <a:hlinkClick r:id="" action="ppaction://noaction" highlightClick="1"/>
          </p:cNvPr>
          <p:cNvSpPr txBox="1"/>
          <p:nvPr/>
        </p:nvSpPr>
        <p:spPr>
          <a:xfrm>
            <a:off x="7668344" y="40770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123 Flecha derecha"/>
          <p:cNvSpPr/>
          <p:nvPr/>
        </p:nvSpPr>
        <p:spPr>
          <a:xfrm>
            <a:off x="2051800" y="292494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5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720" y="2780928"/>
            <a:ext cx="648072" cy="648072"/>
          </a:xfrm>
          <a:prstGeom prst="rect">
            <a:avLst/>
          </a:prstGeom>
          <a:noFill/>
        </p:spPr>
      </p:pic>
      <p:sp>
        <p:nvSpPr>
          <p:cNvPr id="126" name="125 CuadroTexto">
            <a:hlinkClick r:id="" action="ppaction://noaction" highlightClick="1"/>
          </p:cNvPr>
          <p:cNvSpPr txBox="1"/>
          <p:nvPr/>
        </p:nvSpPr>
        <p:spPr>
          <a:xfrm>
            <a:off x="262778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7" name="126 CuadroTexto">
            <a:hlinkClick r:id="" action="ppaction://noaction" highlightClick="1"/>
          </p:cNvPr>
          <p:cNvSpPr txBox="1"/>
          <p:nvPr/>
        </p:nvSpPr>
        <p:spPr>
          <a:xfrm>
            <a:off x="3347864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127 CuadroTexto">
            <a:hlinkClick r:id="" action="ppaction://noaction" highlightClick="1"/>
          </p:cNvPr>
          <p:cNvSpPr txBox="1"/>
          <p:nvPr/>
        </p:nvSpPr>
        <p:spPr>
          <a:xfrm>
            <a:off x="4716016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128 CuadroTexto">
            <a:hlinkClick r:id="" action="ppaction://noaction" highlightClick="1"/>
          </p:cNvPr>
          <p:cNvSpPr txBox="1"/>
          <p:nvPr/>
        </p:nvSpPr>
        <p:spPr>
          <a:xfrm>
            <a:off x="5436096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57427" y="3070210"/>
            <a:ext cx="6456783" cy="3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Proceso"/>
          <p:cNvSpPr/>
          <p:nvPr/>
        </p:nvSpPr>
        <p:spPr>
          <a:xfrm>
            <a:off x="32039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39240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464408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536416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608424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Proceso"/>
          <p:cNvSpPr/>
          <p:nvPr/>
        </p:nvSpPr>
        <p:spPr>
          <a:xfrm>
            <a:off x="680432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15 Proceso"/>
          <p:cNvSpPr/>
          <p:nvPr/>
        </p:nvSpPr>
        <p:spPr>
          <a:xfrm>
            <a:off x="7524408" y="400514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96016" y="40771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75936" y="40771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788104" y="407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69744" y="407715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89824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876336" y="407715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668424" y="407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Proceso"/>
          <p:cNvSpPr/>
          <p:nvPr/>
        </p:nvSpPr>
        <p:spPr>
          <a:xfrm>
            <a:off x="3924008" y="256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8" name="27 Proceso"/>
          <p:cNvSpPr/>
          <p:nvPr/>
        </p:nvSpPr>
        <p:spPr>
          <a:xfrm>
            <a:off x="3924008" y="184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9" name="28 Proceso"/>
          <p:cNvSpPr/>
          <p:nvPr/>
        </p:nvSpPr>
        <p:spPr>
          <a:xfrm>
            <a:off x="3924008" y="112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68024" y="119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68024" y="191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35" name="34 Proceso"/>
          <p:cNvSpPr/>
          <p:nvPr/>
        </p:nvSpPr>
        <p:spPr>
          <a:xfrm>
            <a:off x="464408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6" name="35 Proceso"/>
          <p:cNvSpPr/>
          <p:nvPr/>
        </p:nvSpPr>
        <p:spPr>
          <a:xfrm>
            <a:off x="24838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7" name="36 Proceso"/>
          <p:cNvSpPr/>
          <p:nvPr/>
        </p:nvSpPr>
        <p:spPr>
          <a:xfrm>
            <a:off x="320392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347944" y="26369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262786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810938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Proceso"/>
          <p:cNvSpPr/>
          <p:nvPr/>
        </p:nvSpPr>
        <p:spPr>
          <a:xfrm>
            <a:off x="32039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347944" y="19168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Proceso"/>
          <p:cNvSpPr/>
          <p:nvPr/>
        </p:nvSpPr>
        <p:spPr>
          <a:xfrm>
            <a:off x="680432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838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876336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68942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>
          <a:xfrm>
            <a:off x="536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0" name="49 Proceso"/>
          <p:cNvSpPr/>
          <p:nvPr/>
        </p:nvSpPr>
        <p:spPr>
          <a:xfrm>
            <a:off x="608424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08104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80 Proceso"/>
          <p:cNvSpPr/>
          <p:nvPr/>
        </p:nvSpPr>
        <p:spPr>
          <a:xfrm>
            <a:off x="3924008" y="40466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06802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82 Proceso"/>
          <p:cNvSpPr/>
          <p:nvPr/>
        </p:nvSpPr>
        <p:spPr>
          <a:xfrm>
            <a:off x="3924008" y="328498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4068024" y="33569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4068024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Flecha derecha"/>
          <p:cNvSpPr/>
          <p:nvPr/>
        </p:nvSpPr>
        <p:spPr>
          <a:xfrm>
            <a:off x="3347944" y="6926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88" name="Picture 2" descr="C:\Program Files (x86)\Picto Selector\png\ARASAAC Symbol Set\33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824" y="260648"/>
            <a:ext cx="936104" cy="936104"/>
          </a:xfrm>
          <a:prstGeom prst="rect">
            <a:avLst/>
          </a:prstGeom>
          <a:noFill/>
        </p:spPr>
      </p:pic>
      <p:sp>
        <p:nvSpPr>
          <p:cNvPr id="89" name="88 Proceso"/>
          <p:cNvSpPr/>
          <p:nvPr/>
        </p:nvSpPr>
        <p:spPr>
          <a:xfrm>
            <a:off x="4644088" y="184482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4788104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Proceso"/>
          <p:cNvSpPr/>
          <p:nvPr/>
        </p:nvSpPr>
        <p:spPr>
          <a:xfrm>
            <a:off x="536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553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94 Proceso"/>
          <p:cNvSpPr/>
          <p:nvPr/>
        </p:nvSpPr>
        <p:spPr>
          <a:xfrm>
            <a:off x="6084248" y="2564904"/>
            <a:ext cx="720000" cy="720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251098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84 CuadroTexto">
            <a:hlinkClick r:id="" action="ppaction://noaction" highlightClick="1"/>
          </p:cNvPr>
          <p:cNvSpPr txBox="1"/>
          <p:nvPr/>
        </p:nvSpPr>
        <p:spPr>
          <a:xfrm>
            <a:off x="4067944" y="4766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F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90 CuadroTexto">
            <a:hlinkClick r:id="" action="ppaction://noaction" highlightClick="1"/>
          </p:cNvPr>
          <p:cNvSpPr txBox="1"/>
          <p:nvPr/>
        </p:nvSpPr>
        <p:spPr>
          <a:xfrm>
            <a:off x="3995936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92" name="91 CuadroTexto">
            <a:hlinkClick r:id="" action="ppaction://noaction" highlightClick="1"/>
          </p:cNvPr>
          <p:cNvSpPr txBox="1"/>
          <p:nvPr/>
        </p:nvSpPr>
        <p:spPr>
          <a:xfrm>
            <a:off x="399593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96 CuadroTexto">
            <a:hlinkClick r:id="" action="ppaction://noaction" highlightClick="1"/>
          </p:cNvPr>
          <p:cNvSpPr txBox="1"/>
          <p:nvPr/>
        </p:nvSpPr>
        <p:spPr>
          <a:xfrm>
            <a:off x="3995936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97 CuadroTexto">
            <a:hlinkClick r:id="" action="ppaction://noaction" highlightClick="1"/>
          </p:cNvPr>
          <p:cNvSpPr txBox="1"/>
          <p:nvPr/>
        </p:nvSpPr>
        <p:spPr>
          <a:xfrm>
            <a:off x="3995936" y="335699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104 CuadroTexto">
            <a:hlinkClick r:id="" action="ppaction://noaction" highlightClick="1"/>
          </p:cNvPr>
          <p:cNvSpPr txBox="1"/>
          <p:nvPr/>
        </p:nvSpPr>
        <p:spPr>
          <a:xfrm>
            <a:off x="399593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3" descr="C:\Program Files (x86)\Picto Selector\png\ARASAAC Symbol Set\27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704" y="1844824"/>
            <a:ext cx="792088" cy="792088"/>
          </a:xfrm>
          <a:prstGeom prst="rect">
            <a:avLst/>
          </a:prstGeom>
          <a:noFill/>
        </p:spPr>
      </p:pic>
      <p:sp>
        <p:nvSpPr>
          <p:cNvPr id="107" name="106 Flecha derecha"/>
          <p:cNvSpPr/>
          <p:nvPr/>
        </p:nvSpPr>
        <p:spPr>
          <a:xfrm>
            <a:off x="2051800" y="213285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08" name="107 CuadroTexto">
            <a:hlinkClick r:id="" action="ppaction://noaction" highlightClick="1"/>
          </p:cNvPr>
          <p:cNvSpPr txBox="1"/>
          <p:nvPr/>
        </p:nvSpPr>
        <p:spPr>
          <a:xfrm>
            <a:off x="2555776" y="19168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uadroTexto">
            <a:hlinkClick r:id="" action="ppaction://noaction" highlightClick="1"/>
          </p:cNvPr>
          <p:cNvSpPr txBox="1"/>
          <p:nvPr/>
        </p:nvSpPr>
        <p:spPr>
          <a:xfrm>
            <a:off x="327585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109 CuadroTexto">
            <a:hlinkClick r:id="" action="ppaction://noaction" highlightClick="1"/>
          </p:cNvPr>
          <p:cNvSpPr txBox="1"/>
          <p:nvPr/>
        </p:nvSpPr>
        <p:spPr>
          <a:xfrm>
            <a:off x="471601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10 CuadroTexto">
            <a:hlinkClick r:id="" action="ppaction://noaction" highlightClick="1"/>
          </p:cNvPr>
          <p:cNvSpPr txBox="1"/>
          <p:nvPr/>
        </p:nvSpPr>
        <p:spPr>
          <a:xfrm>
            <a:off x="5436096" y="191683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11 CuadroTexto">
            <a:hlinkClick r:id="" action="ppaction://noaction" highlightClick="1"/>
          </p:cNvPr>
          <p:cNvSpPr txBox="1"/>
          <p:nvPr/>
        </p:nvSpPr>
        <p:spPr>
          <a:xfrm>
            <a:off x="6156176" y="191683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115 CuadroTexto">
            <a:hlinkClick r:id="" action="ppaction://noaction" highlightClick="1"/>
          </p:cNvPr>
          <p:cNvSpPr txBox="1"/>
          <p:nvPr/>
        </p:nvSpPr>
        <p:spPr>
          <a:xfrm>
            <a:off x="6948264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118 Flecha derecha"/>
          <p:cNvSpPr/>
          <p:nvPr/>
        </p:nvSpPr>
        <p:spPr>
          <a:xfrm>
            <a:off x="2699872" y="42931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0" name="Picture 2" descr="C:\Program Files (x86)\Picto Selector\png\ARASAAC Symbol Set\29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760" y="4005064"/>
            <a:ext cx="864096" cy="864096"/>
          </a:xfrm>
          <a:prstGeom prst="rect">
            <a:avLst/>
          </a:prstGeom>
          <a:noFill/>
        </p:spPr>
      </p:pic>
      <p:sp>
        <p:nvSpPr>
          <p:cNvPr id="121" name="120 CuadroTexto">
            <a:hlinkClick r:id="" action="ppaction://noaction" highlightClick="1"/>
          </p:cNvPr>
          <p:cNvSpPr txBox="1"/>
          <p:nvPr/>
        </p:nvSpPr>
        <p:spPr>
          <a:xfrm>
            <a:off x="3275856" y="4077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14 CuadroTexto">
            <a:hlinkClick r:id="" action="ppaction://noaction" highlightClick="1"/>
          </p:cNvPr>
          <p:cNvSpPr txBox="1"/>
          <p:nvPr/>
        </p:nvSpPr>
        <p:spPr>
          <a:xfrm>
            <a:off x="4788024" y="40770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7" name="116 CuadroTexto">
            <a:hlinkClick r:id="" action="ppaction://noaction" highlightClick="1"/>
          </p:cNvPr>
          <p:cNvSpPr txBox="1"/>
          <p:nvPr/>
        </p:nvSpPr>
        <p:spPr>
          <a:xfrm>
            <a:off x="5436096" y="40770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 I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117 CuadroTexto">
            <a:hlinkClick r:id="" action="ppaction://noaction" highlightClick="1"/>
          </p:cNvPr>
          <p:cNvSpPr txBox="1"/>
          <p:nvPr/>
        </p:nvSpPr>
        <p:spPr>
          <a:xfrm>
            <a:off x="622818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2" name="121 CuadroTexto">
            <a:hlinkClick r:id="" action="ppaction://noaction" highlightClick="1"/>
          </p:cNvPr>
          <p:cNvSpPr txBox="1"/>
          <p:nvPr/>
        </p:nvSpPr>
        <p:spPr>
          <a:xfrm>
            <a:off x="6948264" y="407707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3" name="122 CuadroTexto">
            <a:hlinkClick r:id="" action="ppaction://noaction" highlightClick="1"/>
          </p:cNvPr>
          <p:cNvSpPr txBox="1"/>
          <p:nvPr/>
        </p:nvSpPr>
        <p:spPr>
          <a:xfrm>
            <a:off x="7668344" y="407707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123 Flecha derecha"/>
          <p:cNvSpPr/>
          <p:nvPr/>
        </p:nvSpPr>
        <p:spPr>
          <a:xfrm>
            <a:off x="2051800" y="292494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5" name="Picture 2" descr="C:\Program Files (x86)\Picto Selector\png\ARASAAC Symbol Set\29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720" y="2780928"/>
            <a:ext cx="648072" cy="648072"/>
          </a:xfrm>
          <a:prstGeom prst="rect">
            <a:avLst/>
          </a:prstGeom>
          <a:noFill/>
        </p:spPr>
      </p:pic>
      <p:sp>
        <p:nvSpPr>
          <p:cNvPr id="126" name="125 CuadroTexto">
            <a:hlinkClick r:id="" action="ppaction://noaction" highlightClick="1"/>
          </p:cNvPr>
          <p:cNvSpPr txBox="1"/>
          <p:nvPr/>
        </p:nvSpPr>
        <p:spPr>
          <a:xfrm>
            <a:off x="2627784" y="26369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27" name="126 CuadroTexto">
            <a:hlinkClick r:id="" action="ppaction://noaction" highlightClick="1"/>
          </p:cNvPr>
          <p:cNvSpPr txBox="1"/>
          <p:nvPr/>
        </p:nvSpPr>
        <p:spPr>
          <a:xfrm>
            <a:off x="3347864" y="26369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127 CuadroTexto">
            <a:hlinkClick r:id="" action="ppaction://noaction" highlightClick="1"/>
          </p:cNvPr>
          <p:cNvSpPr txBox="1"/>
          <p:nvPr/>
        </p:nvSpPr>
        <p:spPr>
          <a:xfrm>
            <a:off x="4716016" y="263691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G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128 CuadroTexto">
            <a:hlinkClick r:id="" action="ppaction://noaction" highlightClick="1"/>
          </p:cNvPr>
          <p:cNvSpPr txBox="1"/>
          <p:nvPr/>
        </p:nvSpPr>
        <p:spPr>
          <a:xfrm>
            <a:off x="5436096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30" name="129 CuadroTexto">
            <a:hlinkClick r:id="" action="ppaction://noaction" highlightClick="1"/>
          </p:cNvPr>
          <p:cNvSpPr txBox="1"/>
          <p:nvPr/>
        </p:nvSpPr>
        <p:spPr>
          <a:xfrm>
            <a:off x="6156176" y="263691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130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211960" y="5229200"/>
            <a:ext cx="1584176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Picto Selector\png\ARASAAC Symbol Set\115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724052" cy="3724052"/>
          </a:xfrm>
          <a:prstGeom prst="rect">
            <a:avLst/>
          </a:prstGeom>
          <a:noFill/>
        </p:spPr>
      </p:pic>
      <p:pic>
        <p:nvPicPr>
          <p:cNvPr id="4" name="Picture 2" descr="C:\Program Files (x86)\Picto Selector\png\ARASAAC Symbol Set\284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579812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115616" y="620688"/>
            <a:ext cx="76471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GENIAL, HAS TERMINADO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29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310" t="2610" r="30618" b="37359"/>
          <a:stretch>
            <a:fillRect/>
          </a:stretch>
        </p:blipFill>
        <p:spPr bwMode="auto">
          <a:xfrm>
            <a:off x="251520" y="764704"/>
            <a:ext cx="29523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403648" y="2420888"/>
            <a:ext cx="576064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979712" y="2924944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92896"/>
            <a:ext cx="2028825" cy="838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1736</Words>
  <Application>Microsoft Office PowerPoint</Application>
  <PresentationFormat>Presentación en pantalla (4:3)</PresentationFormat>
  <Paragraphs>1620</Paragraphs>
  <Slides>86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86</vt:i4>
      </vt:variant>
    </vt:vector>
  </HeadingPairs>
  <TitlesOfParts>
    <vt:vector size="8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24</cp:revision>
  <dcterms:created xsi:type="dcterms:W3CDTF">2017-02-04T09:59:33Z</dcterms:created>
  <dcterms:modified xsi:type="dcterms:W3CDTF">2017-03-07T17:49:33Z</dcterms:modified>
</cp:coreProperties>
</file>