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80" r:id="rId4"/>
    <p:sldId id="281" r:id="rId5"/>
    <p:sldId id="282" r:id="rId6"/>
    <p:sldId id="279" r:id="rId7"/>
    <p:sldId id="283" r:id="rId8"/>
    <p:sldId id="27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https://www.soyvisual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control" Target="../activeX/activeX2.xml"/><Relationship Id="rId7" Type="http://schemas.openxmlformats.org/officeDocument/2006/relationships/image" Target="../media/image3.tmp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Relationship Id="rId9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control" Target="../activeX/activeX6.xml"/><Relationship Id="rId7" Type="http://schemas.openxmlformats.org/officeDocument/2006/relationships/image" Target="../media/image4.tmp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control" Target="../activeX/activeX8.xml"/><Relationship Id="rId4" Type="http://schemas.openxmlformats.org/officeDocument/2006/relationships/control" Target="../activeX/activeX7.xml"/><Relationship Id="rId9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3" Type="http://schemas.openxmlformats.org/officeDocument/2006/relationships/control" Target="../activeX/activeX10.xml"/><Relationship Id="rId7" Type="http://schemas.openxmlformats.org/officeDocument/2006/relationships/audio" Target="../media/audio1.wav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control" Target="../activeX/activeX12.xml"/><Relationship Id="rId4" Type="http://schemas.openxmlformats.org/officeDocument/2006/relationships/control" Target="../activeX/activeX11.xml"/><Relationship Id="rId9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control" Target="../activeX/activeX14.xml"/><Relationship Id="rId7" Type="http://schemas.openxmlformats.org/officeDocument/2006/relationships/image" Target="../media/image6.tmp"/><Relationship Id="rId2" Type="http://schemas.openxmlformats.org/officeDocument/2006/relationships/control" Target="../activeX/activeX13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control" Target="../activeX/activeX16.xml"/><Relationship Id="rId4" Type="http://schemas.openxmlformats.org/officeDocument/2006/relationships/control" Target="../activeX/activeX15.xml"/><Relationship Id="rId9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control" Target="../activeX/activeX18.xml"/><Relationship Id="rId7" Type="http://schemas.openxmlformats.org/officeDocument/2006/relationships/audio" Target="../media/audio2.wav"/><Relationship Id="rId2" Type="http://schemas.openxmlformats.org/officeDocument/2006/relationships/control" Target="../activeX/activeX17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5" Type="http://schemas.openxmlformats.org/officeDocument/2006/relationships/control" Target="../activeX/activeX20.xml"/><Relationship Id="rId4" Type="http://schemas.openxmlformats.org/officeDocument/2006/relationships/control" Target="../activeX/activeX19.xml"/><Relationship Id="rId9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B1322F-B454-42DE-9428-4E143A8EA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9812" y="1379743"/>
            <a:ext cx="4900246" cy="2671754"/>
          </a:xfrm>
        </p:spPr>
        <p:txBody>
          <a:bodyPr/>
          <a:lstStyle/>
          <a:p>
            <a:r>
              <a:rPr lang="es-ES" sz="6600" dirty="0"/>
              <a:t>CONTANDO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51660E-05B0-4F92-B71A-5517E35E0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313" y="3911245"/>
            <a:ext cx="8045373" cy="742279"/>
          </a:xfrm>
        </p:spPr>
        <p:txBody>
          <a:bodyPr>
            <a:normAutofit lnSpcReduction="10000"/>
          </a:bodyPr>
          <a:lstStyle/>
          <a:p>
            <a:r>
              <a:rPr lang="es-ES" dirty="0"/>
              <a:t>HABILIDAD NUMÉRICA</a:t>
            </a:r>
          </a:p>
          <a:p>
            <a:r>
              <a:rPr lang="es-ES" dirty="0"/>
              <a:t>ATENCIÓN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084AB6A-C7BF-4C57-BA1E-9AB860C2C5F2}"/>
              </a:ext>
            </a:extLst>
          </p:cNvPr>
          <p:cNvSpPr/>
          <p:nvPr/>
        </p:nvSpPr>
        <p:spPr>
          <a:xfrm>
            <a:off x="1410804" y="5465241"/>
            <a:ext cx="9653452" cy="1045028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Autora: Psicóloga educativa Karen Marcela Herrera Chang</a:t>
            </a:r>
          </a:p>
          <a:p>
            <a:pPr algn="ctr"/>
            <a:endParaRPr lang="pt-BR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Procedencia de las imágenes SOYVISUAL (</a:t>
            </a:r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https://www.soyvisual.org</a:t>
            </a:r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</a:t>
            </a:r>
          </a:p>
          <a:p>
            <a:pPr algn="ctr"/>
            <a:r>
              <a:rPr lang="es-ES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Licencia: CC (BY-NC-SA). Fundación Orange.</a:t>
            </a:r>
            <a:endParaRPr lang="pt-BR" alt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otón de acción: Hacia delante o Siguiente 4">
            <a:hlinkClick r:id="" action="ppaction://hlinkshowjump?jump=nextslide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E2D59EA0-3FCC-4920-B06A-06971C9F8922}"/>
              </a:ext>
            </a:extLst>
          </p:cNvPr>
          <p:cNvSpPr/>
          <p:nvPr/>
        </p:nvSpPr>
        <p:spPr>
          <a:xfrm>
            <a:off x="9761931" y="5650663"/>
            <a:ext cx="1019265" cy="674184"/>
          </a:xfrm>
          <a:prstGeom prst="actionButtonForwardNext">
            <a:avLst/>
          </a:prstGeom>
          <a:solidFill>
            <a:srgbClr val="F3F3F2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63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668E4-5A7F-44BE-8100-2B186AA11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702365"/>
            <a:ext cx="10178322" cy="940904"/>
          </a:xfrm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6000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6BC690-7313-48F1-9E10-D7AB1C0E8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07840"/>
            <a:ext cx="5923822" cy="359359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3600" dirty="0"/>
              <a:t>CONTAR LAS IMÁGENES DETERMINADAS Y ANOTARLAS</a:t>
            </a:r>
          </a:p>
        </p:txBody>
      </p:sp>
      <p:sp>
        <p:nvSpPr>
          <p:cNvPr id="4" name="Botón de acción: Hacia delante o Siguiente 4">
            <a:hlinkClick r:id="" action="ppaction://hlinkshowjump?jump=nextslide" highlightClick="1">
              <a:snd r:embed="rId2" name="click.wav"/>
            </a:hlinkClick>
            <a:extLst>
              <a:ext uri="{FF2B5EF4-FFF2-40B4-BE49-F238E27FC236}">
                <a16:creationId xmlns:a16="http://schemas.microsoft.com/office/drawing/2014/main" id="{1D544BF0-804D-48B5-A095-B94F322F55DB}"/>
              </a:ext>
            </a:extLst>
          </p:cNvPr>
          <p:cNvSpPr/>
          <p:nvPr/>
        </p:nvSpPr>
        <p:spPr>
          <a:xfrm>
            <a:off x="5586366" y="5801431"/>
            <a:ext cx="1019265" cy="674184"/>
          </a:xfrm>
          <a:prstGeom prst="actionButtonForwardNext">
            <a:avLst/>
          </a:prstGeom>
          <a:solidFill>
            <a:srgbClr val="F3F3F2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1E5DE99-A3BA-43B5-87B2-2B0E80666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266" y="2460771"/>
            <a:ext cx="2271833" cy="252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9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C8D7A8C3-04A8-4CBB-97F1-DF92FB8BC1C4}"/>
              </a:ext>
            </a:extLst>
          </p:cNvPr>
          <p:cNvSpPr txBox="1"/>
          <p:nvPr/>
        </p:nvSpPr>
        <p:spPr>
          <a:xfrm>
            <a:off x="8468751" y="1166067"/>
            <a:ext cx="30526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CUBOS</a:t>
            </a:r>
          </a:p>
          <a:p>
            <a:pPr algn="ctr"/>
            <a:endParaRPr lang="es-ES" sz="2400" dirty="0"/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NIÑOS/AS</a:t>
            </a:r>
          </a:p>
          <a:p>
            <a:pPr algn="ctr"/>
            <a:endParaRPr lang="es-ES" sz="2400" dirty="0"/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ESTRELLAS</a:t>
            </a:r>
          </a:p>
          <a:p>
            <a:pPr algn="ctr"/>
            <a:endParaRPr lang="es-ES" sz="2400" dirty="0"/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COCHES</a:t>
            </a:r>
          </a:p>
          <a:p>
            <a:pPr algn="ctr"/>
            <a:endParaRPr lang="es-ES" sz="2400" dirty="0"/>
          </a:p>
          <a:p>
            <a:pPr algn="ctr"/>
            <a:endParaRPr lang="es-ES" sz="2400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2971EC7B-3584-4FDF-BB04-9311EB851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097152" y="1166067"/>
            <a:ext cx="7589493" cy="4680000"/>
          </a:xfrm>
        </p:spPr>
      </p:pic>
      <p:sp>
        <p:nvSpPr>
          <p:cNvPr id="21" name="Botón de acción: Hacia delante o Siguiente 4">
            <a:hlinkClick r:id="" action="ppaction://hlinkshowjump?jump=nextslide" highlightClick="1">
              <a:snd r:embed="rId8" name="click.wav"/>
            </a:hlinkClick>
            <a:extLst>
              <a:ext uri="{FF2B5EF4-FFF2-40B4-BE49-F238E27FC236}">
                <a16:creationId xmlns:a16="http://schemas.microsoft.com/office/drawing/2014/main" id="{48C9DE67-7F65-4503-B838-39B6D55FB96D}"/>
              </a:ext>
            </a:extLst>
          </p:cNvPr>
          <p:cNvSpPr/>
          <p:nvPr/>
        </p:nvSpPr>
        <p:spPr>
          <a:xfrm>
            <a:off x="10679066" y="6004631"/>
            <a:ext cx="1019265" cy="674184"/>
          </a:xfrm>
          <a:prstGeom prst="actionButtonForwardNext">
            <a:avLst/>
          </a:prstGeom>
          <a:solidFill>
            <a:srgbClr val="F3F3F2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6" name="TextBox1" r:id="rId2" imgW="590400" imgH="399960"/>
        </mc:Choice>
        <mc:Fallback>
          <p:control name="TextBox1" r:id="rId2" imgW="590400" imgH="399960">
            <p:pic>
              <p:nvPicPr>
                <p:cNvPr id="13" name="TextBox1">
                  <a:extLst>
                    <a:ext uri="{FF2B5EF4-FFF2-40B4-BE49-F238E27FC236}">
                      <a16:creationId xmlns:a16="http://schemas.microsoft.com/office/drawing/2014/main" id="{ABEBACF3-9C5D-4C00-BB58-AA6FF93D7F2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730798" y="1603265"/>
                  <a:ext cx="592647" cy="39769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7" name="TextBox2" r:id="rId3" imgW="590400" imgH="399960"/>
        </mc:Choice>
        <mc:Fallback>
          <p:control name="TextBox2" r:id="rId3" imgW="590400" imgH="399960">
            <p:pic>
              <p:nvPicPr>
                <p:cNvPr id="14" name="TextBox2">
                  <a:extLst>
                    <a:ext uri="{FF2B5EF4-FFF2-40B4-BE49-F238E27FC236}">
                      <a16:creationId xmlns:a16="http://schemas.microsoft.com/office/drawing/2014/main" id="{0F3179AC-CCBE-4E76-9B33-8B9F47E3C9F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730797" y="2719344"/>
                  <a:ext cx="592647" cy="39769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8" name="TextBox3" r:id="rId4" imgW="590400" imgH="399960"/>
        </mc:Choice>
        <mc:Fallback>
          <p:control name="TextBox3" r:id="rId4" imgW="590400" imgH="399960">
            <p:pic>
              <p:nvPicPr>
                <p:cNvPr id="15" name="TextBox3">
                  <a:extLst>
                    <a:ext uri="{FF2B5EF4-FFF2-40B4-BE49-F238E27FC236}">
                      <a16:creationId xmlns:a16="http://schemas.microsoft.com/office/drawing/2014/main" id="{A703E3D9-D1E4-440C-9EBA-195E9865C71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730797" y="3831469"/>
                  <a:ext cx="592647" cy="39769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9" name="TextBox4" r:id="rId5" imgW="590400" imgH="399960"/>
        </mc:Choice>
        <mc:Fallback>
          <p:control name="TextBox4" r:id="rId5" imgW="590400" imgH="399960">
            <p:pic>
              <p:nvPicPr>
                <p:cNvPr id="16" name="TextBox4">
                  <a:extLst>
                    <a:ext uri="{FF2B5EF4-FFF2-40B4-BE49-F238E27FC236}">
                      <a16:creationId xmlns:a16="http://schemas.microsoft.com/office/drawing/2014/main" id="{FD750EAD-4EFB-4B10-81B1-764455283E6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730797" y="4906734"/>
                  <a:ext cx="592647" cy="39769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1800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C8D7A8C3-04A8-4CBB-97F1-DF92FB8BC1C4}"/>
              </a:ext>
            </a:extLst>
          </p:cNvPr>
          <p:cNvSpPr txBox="1"/>
          <p:nvPr/>
        </p:nvSpPr>
        <p:spPr>
          <a:xfrm>
            <a:off x="8309725" y="1166067"/>
            <a:ext cx="30526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BOLAS ROJAS</a:t>
            </a:r>
          </a:p>
          <a:p>
            <a:pPr algn="ctr"/>
            <a:endParaRPr lang="es-ES" sz="2400" dirty="0"/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NIÑOS/AS</a:t>
            </a:r>
          </a:p>
          <a:p>
            <a:pPr algn="ctr"/>
            <a:endParaRPr lang="es-ES" sz="2400" dirty="0"/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CALCETINES</a:t>
            </a:r>
          </a:p>
          <a:p>
            <a:pPr algn="ctr"/>
            <a:endParaRPr lang="es-ES" sz="2400" dirty="0"/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CAMPANAS</a:t>
            </a:r>
          </a:p>
          <a:p>
            <a:pPr algn="ctr"/>
            <a:endParaRPr lang="es-ES" sz="2400" dirty="0"/>
          </a:p>
          <a:p>
            <a:pPr algn="ctr"/>
            <a:endParaRPr lang="es-ES" sz="2400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7140690-E501-4500-83BC-D7A2E55E9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983501" y="1088224"/>
            <a:ext cx="7019999" cy="4680000"/>
          </a:xfrm>
        </p:spPr>
      </p:pic>
      <p:sp>
        <p:nvSpPr>
          <p:cNvPr id="12" name="Botón de acción: Hacia delante o Siguiente 4">
            <a:hlinkClick r:id="" action="ppaction://hlinkshowjump?jump=nextslide" highlightClick="1">
              <a:snd r:embed="rId8" name="click.wav"/>
            </a:hlinkClick>
            <a:extLst>
              <a:ext uri="{FF2B5EF4-FFF2-40B4-BE49-F238E27FC236}">
                <a16:creationId xmlns:a16="http://schemas.microsoft.com/office/drawing/2014/main" id="{C934274D-A940-4531-BDAC-C9816FB05E93}"/>
              </a:ext>
            </a:extLst>
          </p:cNvPr>
          <p:cNvSpPr/>
          <p:nvPr/>
        </p:nvSpPr>
        <p:spPr>
          <a:xfrm>
            <a:off x="10679066" y="6004631"/>
            <a:ext cx="1019265" cy="674184"/>
          </a:xfrm>
          <a:prstGeom prst="actionButtonForwardNext">
            <a:avLst/>
          </a:prstGeom>
          <a:solidFill>
            <a:srgbClr val="F3F3F2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90" name="TextBox5" r:id="rId2" imgW="590400" imgH="399960"/>
        </mc:Choice>
        <mc:Fallback>
          <p:control name="TextBox5" r:id="rId2" imgW="590400" imgH="399960">
            <p:pic>
              <p:nvPicPr>
                <p:cNvPr id="9" name="TextBox5">
                  <a:extLst>
                    <a:ext uri="{FF2B5EF4-FFF2-40B4-BE49-F238E27FC236}">
                      <a16:creationId xmlns:a16="http://schemas.microsoft.com/office/drawing/2014/main" id="{6CC6DB47-6B8C-4FE7-A01F-6570570B649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27599" y="1584448"/>
                  <a:ext cx="592647" cy="39769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91" name="TextBox6" r:id="rId3" imgW="590400" imgH="399960"/>
        </mc:Choice>
        <mc:Fallback>
          <p:control name="TextBox6" r:id="rId3" imgW="590400" imgH="399960">
            <p:pic>
              <p:nvPicPr>
                <p:cNvPr id="10" name="TextBox6">
                  <a:extLst>
                    <a:ext uri="{FF2B5EF4-FFF2-40B4-BE49-F238E27FC236}">
                      <a16:creationId xmlns:a16="http://schemas.microsoft.com/office/drawing/2014/main" id="{35269950-6206-40DE-BEF6-1D6D77558B8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27598" y="2700527"/>
                  <a:ext cx="592647" cy="39769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92" name="TextBox7" r:id="rId4" imgW="590400" imgH="399960"/>
        </mc:Choice>
        <mc:Fallback>
          <p:control name="TextBox7" r:id="rId4" imgW="590400" imgH="399960">
            <p:pic>
              <p:nvPicPr>
                <p:cNvPr id="11" name="TextBox7">
                  <a:extLst>
                    <a:ext uri="{FF2B5EF4-FFF2-40B4-BE49-F238E27FC236}">
                      <a16:creationId xmlns:a16="http://schemas.microsoft.com/office/drawing/2014/main" id="{7E7172E4-0F4E-4B1E-A097-47EBE21071D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27598" y="3812652"/>
                  <a:ext cx="592647" cy="39769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93" name="TextBox8" r:id="rId5" imgW="590400" imgH="399960"/>
        </mc:Choice>
        <mc:Fallback>
          <p:control name="TextBox8" r:id="rId5" imgW="590400" imgH="399960">
            <p:pic>
              <p:nvPicPr>
                <p:cNvPr id="13" name="TextBox8">
                  <a:extLst>
                    <a:ext uri="{FF2B5EF4-FFF2-40B4-BE49-F238E27FC236}">
                      <a16:creationId xmlns:a16="http://schemas.microsoft.com/office/drawing/2014/main" id="{F26F5A5A-EEB4-420B-821F-698E797166F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27598" y="4887917"/>
                  <a:ext cx="592647" cy="39769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233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C8D7A8C3-04A8-4CBB-97F1-DF92FB8BC1C4}"/>
              </a:ext>
            </a:extLst>
          </p:cNvPr>
          <p:cNvSpPr txBox="1"/>
          <p:nvPr/>
        </p:nvSpPr>
        <p:spPr>
          <a:xfrm>
            <a:off x="8309725" y="1166067"/>
            <a:ext cx="30526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MANZANAS</a:t>
            </a:r>
          </a:p>
          <a:p>
            <a:pPr algn="ctr"/>
            <a:endParaRPr lang="es-ES" sz="2400" dirty="0"/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ZANAHORÍAS</a:t>
            </a:r>
          </a:p>
          <a:p>
            <a:pPr algn="ctr"/>
            <a:endParaRPr lang="es-ES" sz="2400" dirty="0"/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HUEVOS</a:t>
            </a:r>
          </a:p>
          <a:p>
            <a:pPr algn="ctr"/>
            <a:endParaRPr lang="es-ES" sz="2400" dirty="0"/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PESCADOS</a:t>
            </a:r>
          </a:p>
          <a:p>
            <a:pPr algn="ctr"/>
            <a:endParaRPr lang="es-ES" sz="2400" dirty="0"/>
          </a:p>
          <a:p>
            <a:pPr algn="ctr"/>
            <a:endParaRPr lang="es-ES" sz="2400" dirty="0"/>
          </a:p>
        </p:txBody>
      </p:sp>
      <p:sp>
        <p:nvSpPr>
          <p:cNvPr id="9" name="Botón de acción: Hacia delante o Siguiente 4">
            <a:hlinkClick r:id="" action="ppaction://hlinkshowjump?jump=nextslide" highlightClick="1">
              <a:snd r:embed="rId7" name="click.wav"/>
            </a:hlinkClick>
            <a:extLst>
              <a:ext uri="{FF2B5EF4-FFF2-40B4-BE49-F238E27FC236}">
                <a16:creationId xmlns:a16="http://schemas.microsoft.com/office/drawing/2014/main" id="{D2338B8D-7A87-42F4-9094-F6F80A99FE0E}"/>
              </a:ext>
            </a:extLst>
          </p:cNvPr>
          <p:cNvSpPr/>
          <p:nvPr/>
        </p:nvSpPr>
        <p:spPr>
          <a:xfrm>
            <a:off x="10679066" y="6004631"/>
            <a:ext cx="1019265" cy="674184"/>
          </a:xfrm>
          <a:prstGeom prst="actionButtonForwardNext">
            <a:avLst/>
          </a:prstGeom>
          <a:solidFill>
            <a:srgbClr val="F3F3F2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50D20E5C-94FB-4233-BA83-C1F1FD071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940415" y="1166067"/>
            <a:ext cx="6952249" cy="4680000"/>
          </a:xfrm>
        </p:spPr>
      </p:pic>
    </p:spTree>
    <p:controls>
      <mc:AlternateContent xmlns:mc="http://schemas.openxmlformats.org/markup-compatibility/2006">
        <mc:Choice xmlns:v="urn:schemas-microsoft-com:vml" Requires="v">
          <p:control spid="4114" name="TextBox5" r:id="rId2" imgW="590400" imgH="399960"/>
        </mc:Choice>
        <mc:Fallback>
          <p:control name="TextBox5" r:id="rId2" imgW="590400" imgH="399960">
            <p:pic>
              <p:nvPicPr>
                <p:cNvPr id="10" name="TextBox5">
                  <a:extLst>
                    <a:ext uri="{FF2B5EF4-FFF2-40B4-BE49-F238E27FC236}">
                      <a16:creationId xmlns:a16="http://schemas.microsoft.com/office/drawing/2014/main" id="{CC82FBAB-4CFE-497A-985F-00B27B824BE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27599" y="1584448"/>
                  <a:ext cx="592647" cy="39769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15" name="TextBox6" r:id="rId3" imgW="590400" imgH="399960"/>
        </mc:Choice>
        <mc:Fallback>
          <p:control name="TextBox6" r:id="rId3" imgW="590400" imgH="399960">
            <p:pic>
              <p:nvPicPr>
                <p:cNvPr id="11" name="TextBox6">
                  <a:extLst>
                    <a:ext uri="{FF2B5EF4-FFF2-40B4-BE49-F238E27FC236}">
                      <a16:creationId xmlns:a16="http://schemas.microsoft.com/office/drawing/2014/main" id="{4FDD87A9-B291-473B-93E2-DC6F96F462A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27598" y="2700527"/>
                  <a:ext cx="592647" cy="39769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16" name="TextBox7" r:id="rId4" imgW="590400" imgH="399960"/>
        </mc:Choice>
        <mc:Fallback>
          <p:control name="TextBox7" r:id="rId4" imgW="590400" imgH="399960">
            <p:pic>
              <p:nvPicPr>
                <p:cNvPr id="12" name="TextBox7">
                  <a:extLst>
                    <a:ext uri="{FF2B5EF4-FFF2-40B4-BE49-F238E27FC236}">
                      <a16:creationId xmlns:a16="http://schemas.microsoft.com/office/drawing/2014/main" id="{4CDE2985-A2CB-4B3C-A2B1-51A8B05CF45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27598" y="3812652"/>
                  <a:ext cx="592647" cy="39769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17" name="TextBox8" r:id="rId5" imgW="590400" imgH="399960"/>
        </mc:Choice>
        <mc:Fallback>
          <p:control name="TextBox8" r:id="rId5" imgW="590400" imgH="399960">
            <p:pic>
              <p:nvPicPr>
                <p:cNvPr id="13" name="TextBox8">
                  <a:extLst>
                    <a:ext uri="{FF2B5EF4-FFF2-40B4-BE49-F238E27FC236}">
                      <a16:creationId xmlns:a16="http://schemas.microsoft.com/office/drawing/2014/main" id="{FB3620BA-BB48-4D72-93AC-C8DA6DF3677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27598" y="4887917"/>
                  <a:ext cx="592647" cy="39769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388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EAD4D8F-447A-428B-8797-368618713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015358" y="1089000"/>
            <a:ext cx="7009409" cy="4680000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8D7A8C3-04A8-4CBB-97F1-DF92FB8BC1C4}"/>
              </a:ext>
            </a:extLst>
          </p:cNvPr>
          <p:cNvSpPr txBox="1"/>
          <p:nvPr/>
        </p:nvSpPr>
        <p:spPr>
          <a:xfrm>
            <a:off x="8309725" y="1166067"/>
            <a:ext cx="30526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PECES AZULES</a:t>
            </a:r>
          </a:p>
          <a:p>
            <a:pPr algn="ctr"/>
            <a:endParaRPr lang="es-ES" sz="2400" dirty="0"/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TORTUGAS</a:t>
            </a:r>
          </a:p>
          <a:p>
            <a:pPr algn="ctr"/>
            <a:endParaRPr lang="es-ES" sz="2400" dirty="0"/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PECES NARANJAS</a:t>
            </a:r>
          </a:p>
          <a:p>
            <a:pPr algn="ctr"/>
            <a:endParaRPr lang="es-ES" sz="2400" dirty="0"/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ESTRELLAS DE MAR</a:t>
            </a:r>
          </a:p>
          <a:p>
            <a:pPr algn="ctr"/>
            <a:endParaRPr lang="es-ES" sz="2400" dirty="0"/>
          </a:p>
          <a:p>
            <a:pPr algn="ctr"/>
            <a:endParaRPr lang="es-ES" sz="2400" dirty="0"/>
          </a:p>
        </p:txBody>
      </p:sp>
      <p:sp>
        <p:nvSpPr>
          <p:cNvPr id="19" name="Botón de acción: Hacia delante o Siguiente 4">
            <a:hlinkClick r:id="" action="ppaction://hlinkshowjump?jump=nextslide" highlightClick="1">
              <a:snd r:embed="rId8" name="click.wav"/>
            </a:hlinkClick>
            <a:extLst>
              <a:ext uri="{FF2B5EF4-FFF2-40B4-BE49-F238E27FC236}">
                <a16:creationId xmlns:a16="http://schemas.microsoft.com/office/drawing/2014/main" id="{428A4323-5B18-48DA-ACC5-302759BF6808}"/>
              </a:ext>
            </a:extLst>
          </p:cNvPr>
          <p:cNvSpPr/>
          <p:nvPr/>
        </p:nvSpPr>
        <p:spPr>
          <a:xfrm>
            <a:off x="10679066" y="6004631"/>
            <a:ext cx="1019265" cy="674184"/>
          </a:xfrm>
          <a:prstGeom prst="actionButtonForwardNext">
            <a:avLst/>
          </a:prstGeom>
          <a:solidFill>
            <a:srgbClr val="F3F3F2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70" name="TextBox5" r:id="rId2" imgW="590400" imgH="399960"/>
        </mc:Choice>
        <mc:Fallback>
          <p:control name="TextBox5" r:id="rId2" imgW="590400" imgH="399960">
            <p:pic>
              <p:nvPicPr>
                <p:cNvPr id="9" name="TextBox5">
                  <a:extLst>
                    <a:ext uri="{FF2B5EF4-FFF2-40B4-BE49-F238E27FC236}">
                      <a16:creationId xmlns:a16="http://schemas.microsoft.com/office/drawing/2014/main" id="{E590CC8A-756D-4E36-AC53-9495E327D2F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27599" y="1584448"/>
                  <a:ext cx="592647" cy="39769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71" name="TextBox6" r:id="rId3" imgW="590400" imgH="399960"/>
        </mc:Choice>
        <mc:Fallback>
          <p:control name="TextBox6" r:id="rId3" imgW="590400" imgH="399960">
            <p:pic>
              <p:nvPicPr>
                <p:cNvPr id="10" name="TextBox6">
                  <a:extLst>
                    <a:ext uri="{FF2B5EF4-FFF2-40B4-BE49-F238E27FC236}">
                      <a16:creationId xmlns:a16="http://schemas.microsoft.com/office/drawing/2014/main" id="{E0FAF325-F726-4EE6-83EB-9E675CFDEF9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27598" y="2700527"/>
                  <a:ext cx="592647" cy="39769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72" name="TextBox7" r:id="rId4" imgW="590400" imgH="399960"/>
        </mc:Choice>
        <mc:Fallback>
          <p:control name="TextBox7" r:id="rId4" imgW="590400" imgH="399960">
            <p:pic>
              <p:nvPicPr>
                <p:cNvPr id="11" name="TextBox7">
                  <a:extLst>
                    <a:ext uri="{FF2B5EF4-FFF2-40B4-BE49-F238E27FC236}">
                      <a16:creationId xmlns:a16="http://schemas.microsoft.com/office/drawing/2014/main" id="{68B0434E-2F5E-422D-999D-9E37B0FDF91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27598" y="3812652"/>
                  <a:ext cx="592647" cy="39769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73" name="TextBox8" r:id="rId5" imgW="590400" imgH="399960"/>
        </mc:Choice>
        <mc:Fallback>
          <p:control name="TextBox8" r:id="rId5" imgW="590400" imgH="399960">
            <p:pic>
              <p:nvPicPr>
                <p:cNvPr id="12" name="TextBox8">
                  <a:extLst>
                    <a:ext uri="{FF2B5EF4-FFF2-40B4-BE49-F238E27FC236}">
                      <a16:creationId xmlns:a16="http://schemas.microsoft.com/office/drawing/2014/main" id="{0CBB3F00-649A-4E98-A275-BF4A609C8EC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27598" y="4887917"/>
                  <a:ext cx="592647" cy="39769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5411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C8D7A8C3-04A8-4CBB-97F1-DF92FB8BC1C4}"/>
              </a:ext>
            </a:extLst>
          </p:cNvPr>
          <p:cNvSpPr txBox="1"/>
          <p:nvPr/>
        </p:nvSpPr>
        <p:spPr>
          <a:xfrm>
            <a:off x="8297576" y="1166067"/>
            <a:ext cx="30526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LÁMPARA</a:t>
            </a:r>
          </a:p>
          <a:p>
            <a:pPr algn="ctr"/>
            <a:endParaRPr lang="es-ES" sz="2400" dirty="0"/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BOTES DE PINTURA</a:t>
            </a:r>
          </a:p>
          <a:p>
            <a:pPr algn="ctr"/>
            <a:endParaRPr lang="es-ES" sz="2400" dirty="0"/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PINCELES</a:t>
            </a:r>
          </a:p>
          <a:p>
            <a:pPr algn="ctr"/>
            <a:endParaRPr lang="es-ES" sz="2400" dirty="0"/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COLORES</a:t>
            </a:r>
          </a:p>
          <a:p>
            <a:pPr algn="ctr"/>
            <a:endParaRPr lang="es-ES" sz="2400" dirty="0"/>
          </a:p>
        </p:txBody>
      </p:sp>
      <p:sp>
        <p:nvSpPr>
          <p:cNvPr id="9" name="Botón de acción: Hacia delante o Siguiente 4">
            <a:hlinkClick r:id="" action="ppaction://hlinkshowjump?jump=nextslide" highlightClick="1">
              <a:snd r:embed="rId7" name="applause.wav"/>
            </a:hlinkClick>
            <a:extLst>
              <a:ext uri="{FF2B5EF4-FFF2-40B4-BE49-F238E27FC236}">
                <a16:creationId xmlns:a16="http://schemas.microsoft.com/office/drawing/2014/main" id="{D2338B8D-7A87-42F4-9094-F6F80A99FE0E}"/>
              </a:ext>
            </a:extLst>
          </p:cNvPr>
          <p:cNvSpPr/>
          <p:nvPr/>
        </p:nvSpPr>
        <p:spPr>
          <a:xfrm>
            <a:off x="10679066" y="6004631"/>
            <a:ext cx="1019265" cy="674184"/>
          </a:xfrm>
          <a:prstGeom prst="actionButtonForwardNext">
            <a:avLst/>
          </a:prstGeom>
          <a:solidFill>
            <a:srgbClr val="F3F3F2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7AA49B-3783-4192-AD35-8F486E056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1080807" y="1166067"/>
            <a:ext cx="6983518" cy="4680000"/>
          </a:xfrm>
        </p:spPr>
      </p:pic>
    </p:spTree>
    <p:controls>
      <mc:AlternateContent xmlns:mc="http://schemas.openxmlformats.org/markup-compatibility/2006">
        <mc:Choice xmlns:v="urn:schemas-microsoft-com:vml" Requires="v">
          <p:control spid="5138" name="TextBox5" r:id="rId2" imgW="590400" imgH="399960"/>
        </mc:Choice>
        <mc:Fallback>
          <p:control name="TextBox5" r:id="rId2" imgW="590400" imgH="399960">
            <p:pic>
              <p:nvPicPr>
                <p:cNvPr id="10" name="TextBox5">
                  <a:extLst>
                    <a:ext uri="{FF2B5EF4-FFF2-40B4-BE49-F238E27FC236}">
                      <a16:creationId xmlns:a16="http://schemas.microsoft.com/office/drawing/2014/main" id="{44E6CAAC-8014-4300-8222-FD77792E6A8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27599" y="1584448"/>
                  <a:ext cx="592647" cy="39769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9" name="TextBox6" r:id="rId3" imgW="590400" imgH="399960"/>
        </mc:Choice>
        <mc:Fallback>
          <p:control name="TextBox6" r:id="rId3" imgW="590400" imgH="399960">
            <p:pic>
              <p:nvPicPr>
                <p:cNvPr id="11" name="TextBox6">
                  <a:extLst>
                    <a:ext uri="{FF2B5EF4-FFF2-40B4-BE49-F238E27FC236}">
                      <a16:creationId xmlns:a16="http://schemas.microsoft.com/office/drawing/2014/main" id="{8ABA5136-CBE4-4EB8-98E7-925984088FF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27598" y="2700527"/>
                  <a:ext cx="592647" cy="39769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40" name="TextBox7" r:id="rId4" imgW="590400" imgH="399960"/>
        </mc:Choice>
        <mc:Fallback>
          <p:control name="TextBox7" r:id="rId4" imgW="590400" imgH="399960">
            <p:pic>
              <p:nvPicPr>
                <p:cNvPr id="12" name="TextBox7">
                  <a:extLst>
                    <a:ext uri="{FF2B5EF4-FFF2-40B4-BE49-F238E27FC236}">
                      <a16:creationId xmlns:a16="http://schemas.microsoft.com/office/drawing/2014/main" id="{77329C4A-7B6B-456B-AC7F-659948EA2AB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27598" y="3812652"/>
                  <a:ext cx="592647" cy="39769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41" name="TextBox8" r:id="rId5" imgW="590400" imgH="399960"/>
        </mc:Choice>
        <mc:Fallback>
          <p:control name="TextBox8" r:id="rId5" imgW="590400" imgH="399960">
            <p:pic>
              <p:nvPicPr>
                <p:cNvPr id="13" name="TextBox8">
                  <a:extLst>
                    <a:ext uri="{FF2B5EF4-FFF2-40B4-BE49-F238E27FC236}">
                      <a16:creationId xmlns:a16="http://schemas.microsoft.com/office/drawing/2014/main" id="{50E60821-9207-4F6B-9C2B-E2D2AF44681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27598" y="4887917"/>
                  <a:ext cx="592647" cy="39769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0982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80;p49">
            <a:extLst>
              <a:ext uri="{FF2B5EF4-FFF2-40B4-BE49-F238E27FC236}">
                <a16:creationId xmlns:a16="http://schemas.microsoft.com/office/drawing/2014/main" id="{4DE86359-9D3A-4D2D-BF64-94931C7C10D2}"/>
              </a:ext>
            </a:extLst>
          </p:cNvPr>
          <p:cNvSpPr txBox="1">
            <a:spLocks/>
          </p:cNvSpPr>
          <p:nvPr/>
        </p:nvSpPr>
        <p:spPr>
          <a:xfrm>
            <a:off x="3880337" y="1582615"/>
            <a:ext cx="4431323" cy="1013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  <a:buClr>
                <a:schemeClr val="lt1"/>
              </a:buClr>
              <a:buSzPts val="6600"/>
              <a:buFont typeface="Gill Sans"/>
              <a:buNone/>
            </a:pPr>
            <a:r>
              <a:rPr lang="es-ES" sz="6600" b="1" dirty="0"/>
              <a:t>¡MUY BIEN!</a:t>
            </a:r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A25FA8C-F437-4936-8F2B-C3F73C935B16}"/>
              </a:ext>
            </a:extLst>
          </p:cNvPr>
          <p:cNvSpPr/>
          <p:nvPr/>
        </p:nvSpPr>
        <p:spPr>
          <a:xfrm>
            <a:off x="2180303" y="5275385"/>
            <a:ext cx="7831393" cy="1327562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Autora: Psicóloga educativa Karen Marcela Herrera Chang</a:t>
            </a:r>
          </a:p>
          <a:p>
            <a:pPr algn="ctr"/>
            <a:r>
              <a:rPr lang="pt-BR" alt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pictogramas: Sergio </a:t>
            </a:r>
            <a:r>
              <a:rPr lang="pt-BR" altLang="es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Palao</a:t>
            </a:r>
            <a:r>
              <a:rPr lang="pt-BR" alt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altLang="es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Procedencia</a:t>
            </a:r>
            <a:r>
              <a:rPr lang="pt-BR" alt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ARASAAC (http://arasaac.org). Licencia: CC (BY-NC-SA). </a:t>
            </a:r>
          </a:p>
          <a:p>
            <a:pPr algn="ctr"/>
            <a:r>
              <a:rPr lang="pt-BR" alt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altLang="es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ropiedad</a:t>
            </a:r>
            <a:r>
              <a:rPr lang="es-ES" alt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Gobierno de Aragón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58FA44-A739-414C-8328-879EAED1DA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83"/>
          <a:stretch/>
        </p:blipFill>
        <p:spPr>
          <a:xfrm>
            <a:off x="5004529" y="2827693"/>
            <a:ext cx="2182938" cy="221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Distintivo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Distintivo</Template>
  <TotalTime>41</TotalTime>
  <Words>112</Words>
  <Application>Microsoft Office PowerPoint</Application>
  <PresentationFormat>Panorámica</PresentationFormat>
  <Paragraphs>64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Gill Sans</vt:lpstr>
      <vt:lpstr>Gill Sans MT</vt:lpstr>
      <vt:lpstr>Impact</vt:lpstr>
      <vt:lpstr>Distintivo</vt:lpstr>
      <vt:lpstr>CONTANDO</vt:lpstr>
      <vt:lpstr>INSTRUCCIONES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CONTANDO</dc:title>
  <dc:creator>Karen</dc:creator>
  <cp:lastModifiedBy>Karen</cp:lastModifiedBy>
  <cp:revision>6</cp:revision>
  <dcterms:created xsi:type="dcterms:W3CDTF">2021-10-18T11:19:11Z</dcterms:created>
  <dcterms:modified xsi:type="dcterms:W3CDTF">2021-10-20T11:13:51Z</dcterms:modified>
</cp:coreProperties>
</file>