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73" r:id="rId4"/>
    <p:sldId id="276" r:id="rId5"/>
    <p:sldId id="281" r:id="rId6"/>
    <p:sldId id="279" r:id="rId7"/>
    <p:sldId id="283" r:id="rId8"/>
    <p:sldId id="284" r:id="rId9"/>
    <p:sldId id="280" r:id="rId10"/>
    <p:sldId id="286" r:id="rId11"/>
    <p:sldId id="287" r:id="rId12"/>
    <p:sldId id="275" r:id="rId13"/>
    <p:sldId id="288" r:id="rId14"/>
    <p:sldId id="289" r:id="rId15"/>
    <p:sldId id="277" r:id="rId16"/>
    <p:sldId id="290" r:id="rId17"/>
    <p:sldId id="291" r:id="rId18"/>
    <p:sldId id="274" r:id="rId19"/>
    <p:sldId id="293" r:id="rId20"/>
    <p:sldId id="294" r:id="rId21"/>
    <p:sldId id="278" r:id="rId22"/>
    <p:sldId id="295" r:id="rId23"/>
    <p:sldId id="296" r:id="rId24"/>
    <p:sldId id="298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hyWoijx1jbmw6HLvnIPig==" hashData="MH+p041ZIGipjHMzBSCRILIgOo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C7AD-2F89-4C76-9353-BDB60047174A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F9646-73CC-40A8-AEFC-CE7623754E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embraestrellas.blogspot.com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12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eg"/><Relationship Id="rId11" Type="http://schemas.openxmlformats.org/officeDocument/2006/relationships/image" Target="../media/image20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12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jpeg"/><Relationship Id="rId11" Type="http://schemas.openxmlformats.org/officeDocument/2006/relationships/image" Target="../media/image22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12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11" Type="http://schemas.openxmlformats.org/officeDocument/2006/relationships/image" Target="../media/image27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12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11" Type="http://schemas.openxmlformats.org/officeDocument/2006/relationships/image" Target="../media/image29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12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jpeg"/><Relationship Id="rId11" Type="http://schemas.openxmlformats.org/officeDocument/2006/relationships/image" Target="../media/image32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11" Type="http://schemas.openxmlformats.org/officeDocument/2006/relationships/image" Target="../media/image18.pn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662051" cy="443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714480" y="500042"/>
            <a:ext cx="5687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Conciencia Léxica 1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 rot="5400000">
            <a:off x="-1818509" y="3247213"/>
            <a:ext cx="561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2400" dirty="0">
                <a:latin typeface="Calibri" pitchFamily="34" charset="0"/>
                <a:hlinkClick r:id="rId3"/>
              </a:rPr>
              <a:t>http://siembraestrellas.blogspot.com.es/</a:t>
            </a:r>
            <a:endParaRPr lang="es-ES" altLang="es-ES" sz="2400" dirty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r="71878" b="770"/>
          <a:stretch>
            <a:fillRect/>
          </a:stretch>
        </p:blipFill>
        <p:spPr bwMode="auto">
          <a:xfrm>
            <a:off x="5643570" y="4429132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857496"/>
            <a:ext cx="2392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786190"/>
            <a:ext cx="3246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786322"/>
            <a:ext cx="4030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714480" y="785794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¿CUÁNTAS PALABRAS TIENE?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00042"/>
            <a:ext cx="785818" cy="82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Program Files (x86)\Picto Selector\png\ARASAAC Symbol Set\657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4643446"/>
            <a:ext cx="704845" cy="704845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94" y="1643050"/>
            <a:ext cx="2857520" cy="185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DUER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15335" y="4194811"/>
            <a:ext cx="1440160" cy="14401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572264" y="3786190"/>
            <a:ext cx="2143140" cy="221457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857488" y="571501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DUERME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714356"/>
            <a:ext cx="4500594" cy="291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357430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 descr="C:\Program Files (x86)\Picto Selector\png\ARASAAC Symbol Set\236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357694"/>
            <a:ext cx="1332000" cy="13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 r="71878" b="770"/>
          <a:stretch>
            <a:fillRect/>
          </a:stretch>
        </p:blipFill>
        <p:spPr bwMode="auto">
          <a:xfrm>
            <a:off x="6500826" y="6072206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UER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03103" y="731272"/>
            <a:ext cx="1440160" cy="14401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642918"/>
            <a:ext cx="6381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572000" y="5000636"/>
            <a:ext cx="1214446" cy="121444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Ella_bebe_un_zum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43174" y="4879110"/>
            <a:ext cx="1528936" cy="15289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857496"/>
            <a:ext cx="2392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786190"/>
            <a:ext cx="3246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786322"/>
            <a:ext cx="4030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14480" y="785794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¿CUÁNTAS PALABRAS TIENE?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00042"/>
            <a:ext cx="785818" cy="82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Program Files (x86)\Picto Selector\png\ARASAAC Symbol Set\657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37320" y="4092390"/>
            <a:ext cx="704845" cy="70484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1714488"/>
            <a:ext cx="3168694" cy="20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Ella_bebe_un_zum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32240" y="4448891"/>
            <a:ext cx="1528936" cy="15289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143768" y="3786190"/>
            <a:ext cx="1571636" cy="192882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857224" y="550070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ELLA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25347" y="557214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42"/>
            <a:ext cx="5072098" cy="327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C:\Program Files (x86)\Picto Selector\png\ARASAAC Symbol Set\606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071942"/>
            <a:ext cx="1332000" cy="13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1987" name="Picture 3" descr="C:\Program Files (x86)\Picto Selector\png\ARASAAC Symbol Set\1146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071942"/>
            <a:ext cx="1332000" cy="133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1989" name="Picture 5" descr="http://www.arasaac.org/classes/img/thumbnail.php?i=c2l6ZT0zMDAmcnV0YT0uLi8uLi9yZXBvc2l0b3Jpby9vcmlnaW5hbGVzLzcwMjkucG5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071942"/>
            <a:ext cx="1332000" cy="1332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41991" name="Picture 7" descr="http://www.arasaac.org/classes/img/thumbnail.php?i=c2l6ZT0zMDAmcnV0YT0uLi8uLi9yZXBvc2l0b3Jpby9vcmlnaW5hbGVzLzg0NzQucG5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4071942"/>
            <a:ext cx="1332000" cy="1332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17" name="16 CuadroTexto"/>
          <p:cNvSpPr txBox="1"/>
          <p:nvPr/>
        </p:nvSpPr>
        <p:spPr>
          <a:xfrm>
            <a:off x="2357422" y="55007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BEBE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429256" y="550070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ZUMO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2357430"/>
            <a:ext cx="3214710" cy="68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/>
          <a:srcRect r="71878" b="770"/>
          <a:stretch>
            <a:fillRect/>
          </a:stretch>
        </p:blipFill>
        <p:spPr bwMode="auto">
          <a:xfrm>
            <a:off x="2357422" y="645157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Ella_bebe_un_zum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86457" y="492684"/>
            <a:ext cx="1528936" cy="15289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85794"/>
            <a:ext cx="6072230" cy="407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143372" y="5000636"/>
            <a:ext cx="1214446" cy="121444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r="71878" b="770"/>
          <a:stretch>
            <a:fillRect/>
          </a:stretch>
        </p:blipFill>
        <p:spPr bwMode="auto">
          <a:xfrm>
            <a:off x="5357818" y="357166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JUE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7303" y="5000636"/>
            <a:ext cx="1132408" cy="11324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857496"/>
            <a:ext cx="2392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786190"/>
            <a:ext cx="3246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786322"/>
            <a:ext cx="4030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14480" y="785794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¿CUÁNTAS PALABRAS TIENE?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00042"/>
            <a:ext cx="785818" cy="82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Program Files (x86)\Picto Selector\png\ARASAAC Symbol Set\657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59443" y="4419071"/>
            <a:ext cx="704845" cy="70484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1785926"/>
            <a:ext cx="2770314" cy="185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JUE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64288" y="4205290"/>
            <a:ext cx="1132408" cy="11324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572264" y="3786190"/>
            <a:ext cx="2143140" cy="221457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857488" y="58457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JUEGA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357430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0402"/>
            <a:ext cx="5715040" cy="383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 descr="C:\Program Files (x86)\Picto Selector\png\ARASAAC Symbol Set\2339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429132"/>
            <a:ext cx="1332000" cy="13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 r="71878" b="770"/>
          <a:stretch>
            <a:fillRect/>
          </a:stretch>
        </p:blipFill>
        <p:spPr bwMode="auto">
          <a:xfrm>
            <a:off x="6572264" y="600076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JUE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77630" y="764704"/>
            <a:ext cx="1132408" cy="11324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714356"/>
            <a:ext cx="64103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586951" y="4967333"/>
            <a:ext cx="1214446" cy="121444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Un_gato_hue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6443" y="4882096"/>
            <a:ext cx="1384920" cy="13849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857496"/>
            <a:ext cx="2392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786190"/>
            <a:ext cx="3246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786322"/>
            <a:ext cx="4030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14480" y="785794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¿CUÁNTAS PALABRAS TIENE?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00042"/>
            <a:ext cx="785818" cy="82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Program Files (x86)\Picto Selector\png\ARASAAC Symbol Set\657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0050" y="4390426"/>
            <a:ext cx="704845" cy="70484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1571612"/>
            <a:ext cx="3143272" cy="20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Un_gato_hue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50865" y="4093862"/>
            <a:ext cx="1384920" cy="13849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434498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9243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5" descr="Resultado de imagen de logo ar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>
              <a:latin typeface="Calibri" pitchFamily="34" charset="0"/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325" y="2870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5508625" y="836613"/>
            <a:ext cx="308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2800">
                <a:latin typeface="Calibri" pitchFamily="34" charset="0"/>
              </a:rPr>
              <a:t>http://arasaac.org/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859338" y="260350"/>
            <a:ext cx="0" cy="612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572264" y="3786190"/>
            <a:ext cx="2143140" cy="221457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4525884" y="563143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HUELE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5338787" cy="341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954248" y="5643578"/>
            <a:ext cx="81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GATO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31968" y="564357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Program Files (x86)\Picto Selector\png\ARASAAC Symbol Set\988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286256"/>
            <a:ext cx="1332000" cy="133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7" name="Picture 3" descr="C:\Program Files (x86)\Picto Selector\png\ARASAAC Symbol Set\2527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286256"/>
            <a:ext cx="1332000" cy="13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029" name="Picture 5" descr="http://www.arasaac.org/classes/img/thumbnail.php?i=c2l6ZT0zMDAmcnV0YT0uLi8uLi9yZXBvc2l0b3Jpby9vcmlnaW5hbGVzLzg0NzQucG5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4778" y="4286256"/>
            <a:ext cx="1332000" cy="1332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4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2357430"/>
            <a:ext cx="2746403" cy="70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/>
          <a:srcRect r="71878" b="770"/>
          <a:stretch>
            <a:fillRect/>
          </a:stretch>
        </p:blipFill>
        <p:spPr bwMode="auto">
          <a:xfrm>
            <a:off x="4714876" y="428604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Un_gato_hue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81056" y="753206"/>
            <a:ext cx="1384920" cy="13849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647141"/>
            <a:ext cx="6286544" cy="41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357686" y="5004868"/>
            <a:ext cx="1214446" cy="121444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Lucas_l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2726" y="4784616"/>
            <a:ext cx="1744960" cy="17449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857496"/>
            <a:ext cx="2392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786190"/>
            <a:ext cx="3246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786322"/>
            <a:ext cx="4030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14480" y="785794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¿CUÁNTAS PALABRAS TIENE?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00042"/>
            <a:ext cx="785818" cy="82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Program Files (x86)\Picto Selector\png\ARASAAC Symbol Set\657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80175" y="4536352"/>
            <a:ext cx="704845" cy="70484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8" y="1785926"/>
            <a:ext cx="2840780" cy="18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Lucas_l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77109" y="4137153"/>
            <a:ext cx="1503244" cy="15032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572264" y="3786190"/>
            <a:ext cx="2143140" cy="221457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168694" y="56314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LEE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74910" y="55721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LUCAS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357430"/>
            <a:ext cx="2746403" cy="70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04"/>
            <a:ext cx="5214127" cy="345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286256"/>
            <a:ext cx="1382325" cy="12858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0179" name="Picture 3" descr="C:\Program Files (x86)\Picto Selector\png\ARASAAC Symbol Set\714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286256"/>
            <a:ext cx="1332000" cy="13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 r="71878" b="770"/>
          <a:stretch>
            <a:fillRect/>
          </a:stretch>
        </p:blipFill>
        <p:spPr bwMode="auto">
          <a:xfrm>
            <a:off x="6572264" y="600076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Lucas_l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71354" y="438549"/>
            <a:ext cx="1744960" cy="17449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115616" y="692696"/>
            <a:ext cx="32190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SE ACABÓ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500166" y="5000636"/>
            <a:ext cx="67619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LO HAS HECHO GENIAL</a:t>
            </a:r>
          </a:p>
        </p:txBody>
      </p:sp>
      <p:pic>
        <p:nvPicPr>
          <p:cNvPr id="83973" name="Picture 2" descr="C:\Program Files (x86)\Picto Selector\png\ARASAAC Symbol Set\284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857375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286125" cy="3681413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642918"/>
            <a:ext cx="6353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750595" y="4943851"/>
            <a:ext cx="1214446" cy="121444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l_abuelo_co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21769" y="4792895"/>
            <a:ext cx="1800200" cy="18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7547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480" y="785794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¿CUÁNTAS PALABRAS TIENE?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42"/>
            <a:ext cx="785818" cy="82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785926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857496"/>
            <a:ext cx="2392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3786190"/>
            <a:ext cx="3246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4786322"/>
            <a:ext cx="4030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2500306"/>
            <a:ext cx="2933908" cy="19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Program Files (x86)\Picto Selector\png\ARASAAC Symbol Set\657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3869" y="4860936"/>
            <a:ext cx="704845" cy="704845"/>
          </a:xfrm>
          <a:prstGeom prst="rect">
            <a:avLst/>
          </a:prstGeom>
          <a:noFill/>
        </p:spPr>
      </p:pic>
      <p:pic>
        <p:nvPicPr>
          <p:cNvPr id="13" name="El_abuelo_co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20154" y="4400528"/>
            <a:ext cx="1800200" cy="18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7547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6838" y="5786454"/>
            <a:ext cx="41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                ABUELO             COME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51840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4 Grupo"/>
          <p:cNvGrpSpPr/>
          <p:nvPr/>
        </p:nvGrpSpPr>
        <p:grpSpPr>
          <a:xfrm>
            <a:off x="6715140" y="2143116"/>
            <a:ext cx="2214578" cy="714380"/>
            <a:chOff x="2143108" y="3643314"/>
            <a:chExt cx="2214578" cy="714380"/>
          </a:xfrm>
        </p:grpSpPr>
        <p:sp>
          <p:nvSpPr>
            <p:cNvPr id="6" name="5 Rectángulo redondeado"/>
            <p:cNvSpPr/>
            <p:nvPr/>
          </p:nvSpPr>
          <p:spPr>
            <a:xfrm>
              <a:off x="2143108" y="3643314"/>
              <a:ext cx="642942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2928926" y="3643314"/>
              <a:ext cx="642942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3714744" y="3643314"/>
              <a:ext cx="642942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Picture 5" descr="C:\Program Files (x86)\Picto Selector\png\ARASAAC Symbol Set\72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071678"/>
            <a:ext cx="828000" cy="828000"/>
          </a:xfrm>
          <a:prstGeom prst="rect">
            <a:avLst/>
          </a:prstGeom>
          <a:noFill/>
        </p:spPr>
      </p:pic>
      <p:pic>
        <p:nvPicPr>
          <p:cNvPr id="14338" name="Picture 2" descr="C:\Program Files (x86)\Picto Selector\png\ARASAAC Symbol Set\2371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286256"/>
            <a:ext cx="1332000" cy="133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4340" name="Picture 4" descr="http://www.arasaac.org/classes/img/thumbnail.php?i=c2l6ZT0zMDAmcnV0YT0uLi8uLi9yZXBvc2l0b3Jpby9vcmlnaW5hbGVzLzg0NzYucG5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286256"/>
            <a:ext cx="1332000" cy="1332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4341" name="Picture 5" descr="C:\Program Files (x86)\Picto Selector\png\ARASAAC Symbol Set\645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286256"/>
            <a:ext cx="1332000" cy="13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572264" y="3786190"/>
            <a:ext cx="2143140" cy="221457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 r="71878" b="770"/>
          <a:stretch>
            <a:fillRect/>
          </a:stretch>
        </p:blipFill>
        <p:spPr bwMode="auto">
          <a:xfrm>
            <a:off x="6572264" y="6215082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El_abuelo_co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94521" y="271478"/>
            <a:ext cx="1800200" cy="18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7547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0042"/>
            <a:ext cx="63722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427984" y="4959617"/>
            <a:ext cx="1214446" cy="121444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men_hier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0732" y="4959617"/>
            <a:ext cx="1132408" cy="11324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480" y="785794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haroni" pitchFamily="2" charset="-79"/>
                <a:cs typeface="Aharoni" pitchFamily="2" charset="-79"/>
              </a:rPr>
              <a:t>¿CUÁNTAS PALABRAS TIENE?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9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16081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857496"/>
            <a:ext cx="2392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786190"/>
            <a:ext cx="3246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786322"/>
            <a:ext cx="40306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00042"/>
            <a:ext cx="785818" cy="82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Program Files (x86)\Picto Selector\png\ARASAAC Symbol Set\657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4643446"/>
            <a:ext cx="704845" cy="70484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1571612"/>
            <a:ext cx="3243628" cy="214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Comen_hier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79740" y="4415817"/>
            <a:ext cx="1132408" cy="11324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572264" y="3786190"/>
            <a:ext cx="2143140" cy="221457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2392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642918"/>
            <a:ext cx="4643470" cy="307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C:\Program Files (x86)\Picto Selector\png\ARASAAC Symbol Set\645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286256"/>
            <a:ext cx="1332000" cy="13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9938" name="Picture 2" descr="C:\Program Files (x86)\Picto Selector\png\ARASAAC Symbol Set\311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214818"/>
            <a:ext cx="1332000" cy="133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8" name="17 CuadroTexto"/>
          <p:cNvSpPr txBox="1"/>
          <p:nvPr/>
        </p:nvSpPr>
        <p:spPr>
          <a:xfrm>
            <a:off x="1714480" y="571501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COMEN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28992" y="571501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HIERBA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/>
          <a:srcRect r="71878" b="770"/>
          <a:stretch>
            <a:fillRect/>
          </a:stretch>
        </p:blipFill>
        <p:spPr bwMode="auto">
          <a:xfrm>
            <a:off x="6500826" y="6072206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men_hierb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56979" y="644342"/>
            <a:ext cx="1132408" cy="11324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785794"/>
            <a:ext cx="62960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433864" y="5000636"/>
            <a:ext cx="1214446" cy="121444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r="71878" b="770"/>
          <a:stretch>
            <a:fillRect/>
          </a:stretch>
        </p:blipFill>
        <p:spPr bwMode="auto">
          <a:xfrm>
            <a:off x="5357818" y="285728"/>
            <a:ext cx="2244714" cy="4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DUER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0919" y="4862494"/>
            <a:ext cx="1672952" cy="16729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69</Words>
  <Application>Microsoft Office PowerPoint</Application>
  <PresentationFormat>Presentación en pantalla (4:3)</PresentationFormat>
  <Paragraphs>26</Paragraphs>
  <Slides>24</Slides>
  <Notes>0</Notes>
  <HiddenSlides>0</HiddenSlides>
  <MMClips>21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usuario</cp:lastModifiedBy>
  <cp:revision>34</cp:revision>
  <dcterms:created xsi:type="dcterms:W3CDTF">2017-09-27T17:00:45Z</dcterms:created>
  <dcterms:modified xsi:type="dcterms:W3CDTF">2017-10-03T18:50:20Z</dcterms:modified>
</cp:coreProperties>
</file>