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7" r:id="rId2"/>
    <p:sldId id="256" r:id="rId3"/>
    <p:sldId id="288" r:id="rId4"/>
    <p:sldId id="289" r:id="rId5"/>
    <p:sldId id="291" r:id="rId6"/>
    <p:sldId id="290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B0843-78D5-423B-9718-62B4F6B3E56C}" type="datetimeFigureOut">
              <a:rPr lang="es-ES" smtClean="0"/>
              <a:t>10/09/2017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20FC4-9895-4FBB-813B-4BFE420AA2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994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8A22-F6E6-4F3D-B98B-D34E86CF8C0B}" type="datetimeFigureOut">
              <a:rPr lang="es-ES" smtClean="0"/>
              <a:t>10/09/2017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B5F3-214E-4EDB-AAB3-A69A55E035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2859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8A22-F6E6-4F3D-B98B-D34E86CF8C0B}" type="datetimeFigureOut">
              <a:rPr lang="es-ES" smtClean="0"/>
              <a:t>10/09/2017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B5F3-214E-4EDB-AAB3-A69A55E035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240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8A22-F6E6-4F3D-B98B-D34E86CF8C0B}" type="datetimeFigureOut">
              <a:rPr lang="es-ES" smtClean="0"/>
              <a:t>10/09/2017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B5F3-214E-4EDB-AAB3-A69A55E035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9316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8A22-F6E6-4F3D-B98B-D34E86CF8C0B}" type="datetimeFigureOut">
              <a:rPr lang="es-ES" smtClean="0"/>
              <a:t>10/09/2017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B5F3-214E-4EDB-AAB3-A69A55E035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6391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8A22-F6E6-4F3D-B98B-D34E86CF8C0B}" type="datetimeFigureOut">
              <a:rPr lang="es-ES" smtClean="0"/>
              <a:t>10/09/2017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B5F3-214E-4EDB-AAB3-A69A55E035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2903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8A22-F6E6-4F3D-B98B-D34E86CF8C0B}" type="datetimeFigureOut">
              <a:rPr lang="es-ES" smtClean="0"/>
              <a:t>10/09/2017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B5F3-214E-4EDB-AAB3-A69A55E035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1039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8A22-F6E6-4F3D-B98B-D34E86CF8C0B}" type="datetimeFigureOut">
              <a:rPr lang="es-ES" smtClean="0"/>
              <a:t>10/09/2017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B5F3-214E-4EDB-AAB3-A69A55E035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2140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8A22-F6E6-4F3D-B98B-D34E86CF8C0B}" type="datetimeFigureOut">
              <a:rPr lang="es-ES" smtClean="0"/>
              <a:t>10/09/2017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B5F3-214E-4EDB-AAB3-A69A55E035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408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8A22-F6E6-4F3D-B98B-D34E86CF8C0B}" type="datetimeFigureOut">
              <a:rPr lang="es-ES" smtClean="0"/>
              <a:t>10/09/2017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B5F3-214E-4EDB-AAB3-A69A55E035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49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8A22-F6E6-4F3D-B98B-D34E86CF8C0B}" type="datetimeFigureOut">
              <a:rPr lang="es-ES" smtClean="0"/>
              <a:t>10/09/2017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B5F3-214E-4EDB-AAB3-A69A55E035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3527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8A22-F6E6-4F3D-B98B-D34E86CF8C0B}" type="datetimeFigureOut">
              <a:rPr lang="es-ES" smtClean="0"/>
              <a:t>10/09/2017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B5F3-214E-4EDB-AAB3-A69A55E035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8381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B8A22-F6E6-4F3D-B98B-D34E86CF8C0B}" type="datetimeFigureOut">
              <a:rPr lang="es-ES" smtClean="0"/>
              <a:t>10/09/2017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CB5F3-214E-4EDB-AAB3-A69A55E035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9754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reativecommons.org/licenses/by-nc-sa/3.0/es/" TargetMode="External"/><Relationship Id="rId5" Type="http://schemas.openxmlformats.org/officeDocument/2006/relationships/hyperlink" Target="http://catedu.es/arasaac/" TargetMode="External"/><Relationship Id="rId4" Type="http://schemas.openxmlformats.org/officeDocument/2006/relationships/hyperlink" Target="http://www.palao.es/" TargetMode="Externa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hyperlink" Target="http://creativecommons.org/licenses/by-nc-sa/3.0/es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hyperlink" Target="http://catedu.es/arasaac/" TargetMode="External"/><Relationship Id="rId5" Type="http://schemas.openxmlformats.org/officeDocument/2006/relationships/image" Target="../media/image1.jpeg"/><Relationship Id="rId15" Type="http://schemas.openxmlformats.org/officeDocument/2006/relationships/image" Target="../media/image12.png"/><Relationship Id="rId10" Type="http://schemas.openxmlformats.org/officeDocument/2006/relationships/hyperlink" Target="http://www.palao.es/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3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12" Type="http://schemas.openxmlformats.org/officeDocument/2006/relationships/hyperlink" Target="http://creativecommons.org/licenses/by-nc-sa/3.0/es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hyperlink" Target="http://catedu.es/arasaac/" TargetMode="External"/><Relationship Id="rId5" Type="http://schemas.openxmlformats.org/officeDocument/2006/relationships/image" Target="../media/image15.png"/><Relationship Id="rId15" Type="http://schemas.openxmlformats.org/officeDocument/2006/relationships/image" Target="../media/image12.png"/><Relationship Id="rId10" Type="http://schemas.openxmlformats.org/officeDocument/2006/relationships/hyperlink" Target="http://www.palao.es/" TargetMode="External"/><Relationship Id="rId4" Type="http://schemas.openxmlformats.org/officeDocument/2006/relationships/image" Target="../media/image14.png"/><Relationship Id="rId9" Type="http://schemas.openxmlformats.org/officeDocument/2006/relationships/image" Target="../media/image9.png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://creativecommons.org/licenses/by-nc-sa/3.0/es/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hyperlink" Target="http://catedu.es/arasaac/" TargetMode="External"/><Relationship Id="rId2" Type="http://schemas.openxmlformats.org/officeDocument/2006/relationships/image" Target="../media/image6.jpe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hyperlink" Target="http://www.palao.es/" TargetMode="External"/><Relationship Id="rId5" Type="http://schemas.microsoft.com/office/2007/relationships/hdphoto" Target="../media/hdphoto2.wdp"/><Relationship Id="rId1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8.png"/><Relationship Id="rId9" Type="http://schemas.openxmlformats.org/officeDocument/2006/relationships/image" Target="../media/image1.jpeg"/><Relationship Id="rId1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.png"/><Relationship Id="rId3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hyperlink" Target="http://creativecommons.org/licenses/by-nc-sa/3.0/es/" TargetMode="External"/><Relationship Id="rId5" Type="http://schemas.openxmlformats.org/officeDocument/2006/relationships/image" Target="../media/image22.png"/><Relationship Id="rId15" Type="http://schemas.openxmlformats.org/officeDocument/2006/relationships/image" Target="../media/image23.png"/><Relationship Id="rId10" Type="http://schemas.openxmlformats.org/officeDocument/2006/relationships/hyperlink" Target="http://catedu.es/arasaac/" TargetMode="External"/><Relationship Id="rId4" Type="http://schemas.openxmlformats.org/officeDocument/2006/relationships/image" Target="../media/image16.png"/><Relationship Id="rId9" Type="http://schemas.openxmlformats.org/officeDocument/2006/relationships/hyperlink" Target="http://www.palao.es/" TargetMode="External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6.png"/><Relationship Id="rId3" Type="http://schemas.openxmlformats.org/officeDocument/2006/relationships/image" Target="../media/image7.png"/><Relationship Id="rId7" Type="http://schemas.openxmlformats.org/officeDocument/2006/relationships/hyperlink" Target="http://creativecommons.org/licenses/by-nc-sa/3.0/es/" TargetMode="External"/><Relationship Id="rId12" Type="http://schemas.openxmlformats.org/officeDocument/2006/relationships/image" Target="../media/image2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atedu.es/arasaac/" TargetMode="External"/><Relationship Id="rId11" Type="http://schemas.openxmlformats.org/officeDocument/2006/relationships/image" Target="../media/image24.png"/><Relationship Id="rId5" Type="http://schemas.openxmlformats.org/officeDocument/2006/relationships/hyperlink" Target="http://www.palao.es/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4.png"/><Relationship Id="rId1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279" y="-592826"/>
            <a:ext cx="1988248" cy="38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631" y="908720"/>
            <a:ext cx="2543667" cy="2777197"/>
          </a:xfrm>
          <a:prstGeom prst="rect">
            <a:avLst/>
          </a:prstGeom>
        </p:spPr>
      </p:pic>
      <p:graphicFrame>
        <p:nvGraphicFramePr>
          <p:cNvPr id="28" name="2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073460"/>
              </p:ext>
            </p:extLst>
          </p:nvPr>
        </p:nvGraphicFramePr>
        <p:xfrm>
          <a:off x="914400" y="6453336"/>
          <a:ext cx="7315200" cy="288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8700"/>
                <a:gridCol w="5143500"/>
                <a:gridCol w="1143000"/>
              </a:tblGrid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Autor pictogramas: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4"/>
                        </a:rPr>
                        <a:t>Sergio Palao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Procedencia: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5"/>
                        </a:rPr>
                        <a:t>ARASAAC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(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5"/>
                        </a:rPr>
                        <a:t>http://catedu.es/arasaac/)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Licencia: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6"/>
                        </a:rPr>
                        <a:t>CC (BY-NC-SA)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 err="1">
                          <a:solidFill>
                            <a:schemeClr val="tx1"/>
                          </a:solidFill>
                          <a:effectLst/>
                        </a:rPr>
                        <a:t>Soyvisual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. Fundación Orange. Licencia: CC (BY-NC-SA) Autores:: José Manuel Marcos , David Romero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9" name="Imagen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453336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n 1" descr="logo-soyvisua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92" y="6459253"/>
            <a:ext cx="95885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039" y="1073047"/>
            <a:ext cx="2120592" cy="2120592"/>
          </a:xfrm>
          <a:prstGeom prst="rect">
            <a:avLst/>
          </a:prstGeom>
        </p:spPr>
      </p:pic>
      <p:sp>
        <p:nvSpPr>
          <p:cNvPr id="33" name="32 CuadroTexto"/>
          <p:cNvSpPr txBox="1"/>
          <p:nvPr/>
        </p:nvSpPr>
        <p:spPr>
          <a:xfrm>
            <a:off x="1502689" y="3520371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latin typeface="Escolar1" panose="00000400000000000000" pitchFamily="2" charset="0"/>
              </a:rPr>
              <a:t>¿Dónde está el bebé?</a:t>
            </a:r>
            <a:endParaRPr lang="es-ES" sz="5400" b="1" dirty="0">
              <a:latin typeface="Escolar1" panose="00000400000000000000" pitchFamily="2" charset="0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1043608" y="4526948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accent6"/>
                </a:solidFill>
                <a:latin typeface="Escolar1" panose="00000400000000000000" pitchFamily="2" charset="0"/>
              </a:rPr>
              <a:t>Conceptos básicos espaciales</a:t>
            </a:r>
          </a:p>
          <a:p>
            <a:pPr algn="ctr"/>
            <a:r>
              <a:rPr lang="es-ES" sz="4000" b="1" dirty="0" smtClean="0">
                <a:solidFill>
                  <a:schemeClr val="accent6"/>
                </a:solidFill>
                <a:latin typeface="Escolar1" panose="00000400000000000000" pitchFamily="2" charset="0"/>
              </a:rPr>
              <a:t>Nivel Intermedio - Fotografías</a:t>
            </a:r>
            <a:endParaRPr lang="es-ES" sz="4000" b="1" dirty="0">
              <a:solidFill>
                <a:schemeClr val="accent6"/>
              </a:solidFill>
              <a:latin typeface="Escolar1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0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6" y="1420174"/>
            <a:ext cx="8882377" cy="476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6" y="94044"/>
            <a:ext cx="958692" cy="958692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15305"/>
            <a:ext cx="3635922" cy="286889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691680" y="128826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accent6"/>
                </a:solidFill>
              </a:rPr>
              <a:t>ENCIMA    -    DEBAJO</a:t>
            </a:r>
            <a:endParaRPr lang="es-ES" sz="4000" b="1" dirty="0">
              <a:solidFill>
                <a:schemeClr val="accent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279" y="-592826"/>
            <a:ext cx="1988248" cy="38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334" y="0"/>
            <a:ext cx="1228666" cy="1341468"/>
          </a:xfrm>
          <a:prstGeom prst="rect">
            <a:avLst/>
          </a:prstGeom>
        </p:spPr>
      </p:pic>
      <p:pic>
        <p:nvPicPr>
          <p:cNvPr id="26" name="25 Imagen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54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31" y="2320479"/>
            <a:ext cx="2077007" cy="2077007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103" y="1412776"/>
            <a:ext cx="1440073" cy="1572283"/>
          </a:xfrm>
          <a:prstGeom prst="rect">
            <a:avLst/>
          </a:prstGeom>
        </p:spPr>
      </p:pic>
      <p:graphicFrame>
        <p:nvGraphicFramePr>
          <p:cNvPr id="28" name="2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022772"/>
              </p:ext>
            </p:extLst>
          </p:nvPr>
        </p:nvGraphicFramePr>
        <p:xfrm>
          <a:off x="914400" y="6453336"/>
          <a:ext cx="7315200" cy="288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8700"/>
                <a:gridCol w="5143500"/>
                <a:gridCol w="1143000"/>
              </a:tblGrid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Autor pictogramas: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0"/>
                        </a:rPr>
                        <a:t>Sergio Palao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Procedencia: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1"/>
                        </a:rPr>
                        <a:t>ARASAAC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(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1"/>
                        </a:rPr>
                        <a:t>http://catedu.es/arasaac/)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Licencia: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2"/>
                        </a:rPr>
                        <a:t>CC (BY-NC-SA)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 err="1">
                          <a:solidFill>
                            <a:schemeClr val="tx1"/>
                          </a:solidFill>
                          <a:effectLst/>
                        </a:rPr>
                        <a:t>Soyvisual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. Fundación Orange. Licencia: CC (BY-NC-SA) Autores:: José Manuel Marcos , David Romero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9" name="Imagen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453336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n 1" descr="logo-soyvisua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92" y="6459253"/>
            <a:ext cx="95885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526" y="1515305"/>
            <a:ext cx="3635922" cy="2868890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54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3" y="2320479"/>
            <a:ext cx="2077007" cy="2077007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579" y="2730028"/>
            <a:ext cx="1440073" cy="157228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49279"/>
            <a:ext cx="8136904" cy="15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80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6" y="1420174"/>
            <a:ext cx="8882377" cy="476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22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5"/>
          <a:stretch/>
        </p:blipFill>
        <p:spPr>
          <a:xfrm>
            <a:off x="4932040" y="1512656"/>
            <a:ext cx="3707930" cy="2896477"/>
          </a:xfrm>
          <a:prstGeom prst="rect">
            <a:avLst/>
          </a:prstGeom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815" y="2358610"/>
            <a:ext cx="2102819" cy="2295875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5"/>
          <a:stretch/>
        </p:blipFill>
        <p:spPr>
          <a:xfrm>
            <a:off x="467544" y="1540635"/>
            <a:ext cx="3672408" cy="2868727"/>
          </a:xfrm>
          <a:prstGeom prst="rect">
            <a:avLst/>
          </a:prstGeom>
        </p:spPr>
      </p:pic>
      <p:pic>
        <p:nvPicPr>
          <p:cNvPr id="21" name="20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05"/>
          <a:stretch/>
        </p:blipFill>
        <p:spPr>
          <a:xfrm>
            <a:off x="1149493" y="1427758"/>
            <a:ext cx="2076052" cy="1480025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6" y="94044"/>
            <a:ext cx="958692" cy="958692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691680" y="128826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accent6"/>
                </a:solidFill>
              </a:rPr>
              <a:t>DENTRO    -    FUERA</a:t>
            </a:r>
            <a:endParaRPr lang="es-ES" sz="4000" b="1" dirty="0">
              <a:solidFill>
                <a:schemeClr val="accent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279" y="-592826"/>
            <a:ext cx="1988248" cy="38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334" y="0"/>
            <a:ext cx="1228666" cy="1341468"/>
          </a:xfrm>
          <a:prstGeom prst="rect">
            <a:avLst/>
          </a:prstGeom>
        </p:spPr>
      </p:pic>
      <p:graphicFrame>
        <p:nvGraphicFramePr>
          <p:cNvPr id="28" name="2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619256"/>
              </p:ext>
            </p:extLst>
          </p:nvPr>
        </p:nvGraphicFramePr>
        <p:xfrm>
          <a:off x="914400" y="6453336"/>
          <a:ext cx="7315200" cy="288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8700"/>
                <a:gridCol w="5143500"/>
                <a:gridCol w="1143000"/>
              </a:tblGrid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Autor pictogramas: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0"/>
                        </a:rPr>
                        <a:t>Sergio Palao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Procedencia: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1"/>
                        </a:rPr>
                        <a:t>ARASAAC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(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1"/>
                        </a:rPr>
                        <a:t>http://catedu.es/arasaac/)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Licencia: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2"/>
                        </a:rPr>
                        <a:t>CC (BY-NC-SA)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 err="1">
                          <a:solidFill>
                            <a:schemeClr val="tx1"/>
                          </a:solidFill>
                          <a:effectLst/>
                        </a:rPr>
                        <a:t>Soyvisual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. Fundación Orange. Licencia: CC (BY-NC-SA) Autores:: José Manuel Marcos , David Romero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9" name="Imagen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453336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n 1" descr="logo-soyvisua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92" y="6459253"/>
            <a:ext cx="95885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49279"/>
            <a:ext cx="8136904" cy="15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77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6" y="1420174"/>
            <a:ext cx="8882377" cy="476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85" y="1497600"/>
            <a:ext cx="3658041" cy="2899885"/>
          </a:xfrm>
          <a:prstGeom prst="rect">
            <a:avLst/>
          </a:prstGeom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64" y="2133521"/>
            <a:ext cx="1928469" cy="1928469"/>
          </a:xfrm>
          <a:prstGeom prst="rect">
            <a:avLst/>
          </a:prstGeom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67" y="2146869"/>
            <a:ext cx="2050441" cy="2238688"/>
          </a:xfrm>
          <a:prstGeom prst="rect">
            <a:avLst/>
          </a:prstGeom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15305"/>
            <a:ext cx="3650783" cy="2894132"/>
          </a:xfrm>
          <a:prstGeom prst="rect">
            <a:avLst/>
          </a:prstGeom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476" y="2203619"/>
            <a:ext cx="2046373" cy="2234247"/>
          </a:xfrm>
          <a:prstGeom prst="rect">
            <a:avLst/>
          </a:prstGeom>
        </p:spPr>
      </p:pic>
      <p:pic>
        <p:nvPicPr>
          <p:cNvPr id="32" name="31 Imagen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560" y="2621142"/>
            <a:ext cx="1924643" cy="1924643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6" y="94044"/>
            <a:ext cx="958692" cy="958692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691680" y="128826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accent6"/>
                </a:solidFill>
              </a:rPr>
              <a:t>DELANTE    -    DETRÁS</a:t>
            </a:r>
            <a:endParaRPr lang="es-ES" sz="4000" b="1" dirty="0">
              <a:solidFill>
                <a:schemeClr val="accent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279" y="-592826"/>
            <a:ext cx="1988248" cy="38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334" y="0"/>
            <a:ext cx="1228666" cy="1341468"/>
          </a:xfrm>
          <a:prstGeom prst="rect">
            <a:avLst/>
          </a:prstGeom>
        </p:spPr>
      </p:pic>
      <p:graphicFrame>
        <p:nvGraphicFramePr>
          <p:cNvPr id="28" name="2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100934"/>
              </p:ext>
            </p:extLst>
          </p:nvPr>
        </p:nvGraphicFramePr>
        <p:xfrm>
          <a:off x="914400" y="6453336"/>
          <a:ext cx="7315200" cy="288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8700"/>
                <a:gridCol w="5143500"/>
                <a:gridCol w="1143000"/>
              </a:tblGrid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Autor pictogramas: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1"/>
                        </a:rPr>
                        <a:t>Sergio Palao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Procedencia: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2"/>
                        </a:rPr>
                        <a:t>ARASAAC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(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2"/>
                        </a:rPr>
                        <a:t>http://catedu.es/arasaac/)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Licencia: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3"/>
                        </a:rPr>
                        <a:t>CC (BY-NC-SA)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 err="1">
                          <a:solidFill>
                            <a:schemeClr val="tx1"/>
                          </a:solidFill>
                          <a:effectLst/>
                        </a:rPr>
                        <a:t>Soyvisual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. Fundación Orange. Licencia: CC (BY-NC-SA) Autores:: José Manuel Marcos , David Romero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9" name="Imagen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453336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n 1" descr="logo-soyvisual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92" y="6459253"/>
            <a:ext cx="95885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49279"/>
            <a:ext cx="8136904" cy="15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79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6" y="1420174"/>
            <a:ext cx="8882377" cy="476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32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21"/>
          <a:stretch/>
        </p:blipFill>
        <p:spPr>
          <a:xfrm>
            <a:off x="487580" y="1497600"/>
            <a:ext cx="3655732" cy="2900555"/>
          </a:xfrm>
          <a:prstGeom prst="rect">
            <a:avLst/>
          </a:prstGeom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9" y="2334664"/>
            <a:ext cx="2076399" cy="2267031"/>
          </a:xfrm>
          <a:prstGeom prst="rect">
            <a:avLst/>
          </a:prstGeom>
        </p:spPr>
      </p:pic>
      <p:pic>
        <p:nvPicPr>
          <p:cNvPr id="35" name="34 Imagen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059587"/>
            <a:ext cx="1507158" cy="1507158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6" y="94044"/>
            <a:ext cx="958692" cy="958692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691680" y="128826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accent6"/>
                </a:solidFill>
              </a:rPr>
              <a:t>CERCA    -    LEJOS</a:t>
            </a: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334" y="0"/>
            <a:ext cx="1228666" cy="1341468"/>
          </a:xfrm>
          <a:prstGeom prst="rect">
            <a:avLst/>
          </a:prstGeom>
        </p:spPr>
      </p:pic>
      <p:graphicFrame>
        <p:nvGraphicFramePr>
          <p:cNvPr id="28" name="2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671988"/>
              </p:ext>
            </p:extLst>
          </p:nvPr>
        </p:nvGraphicFramePr>
        <p:xfrm>
          <a:off x="914400" y="6453336"/>
          <a:ext cx="7315200" cy="288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8700"/>
                <a:gridCol w="5143500"/>
                <a:gridCol w="1143000"/>
              </a:tblGrid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Autor pictogramas: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9"/>
                        </a:rPr>
                        <a:t>Sergio Palao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Procedencia: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0"/>
                        </a:rPr>
                        <a:t>ARASAAC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(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0"/>
                        </a:rPr>
                        <a:t>http://catedu.es/arasaac/)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Licencia: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1"/>
                        </a:rPr>
                        <a:t>CC (BY-NC-SA)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 err="1">
                          <a:solidFill>
                            <a:schemeClr val="tx1"/>
                          </a:solidFill>
                          <a:effectLst/>
                        </a:rPr>
                        <a:t>Soyvisual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. Fundación Orange. Licencia: CC (BY-NC-SA) Autores:: José Manuel Marcos , David Romero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9" name="Imagen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453336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n 1" descr="logo-soyvisual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92" y="6459253"/>
            <a:ext cx="95885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49279"/>
            <a:ext cx="8136904" cy="15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35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21"/>
          <a:stretch/>
        </p:blipFill>
        <p:spPr>
          <a:xfrm>
            <a:off x="4948716" y="1497600"/>
            <a:ext cx="3655732" cy="2900555"/>
          </a:xfrm>
          <a:prstGeom prst="rect">
            <a:avLst/>
          </a:prstGeom>
        </p:spPr>
      </p:pic>
      <p:pic>
        <p:nvPicPr>
          <p:cNvPr id="37" name="36 Imagen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13513"/>
            <a:ext cx="1271943" cy="1388719"/>
          </a:xfrm>
          <a:prstGeom prst="rect">
            <a:avLst/>
          </a:prstGeom>
        </p:spPr>
      </p:pic>
      <p:pic>
        <p:nvPicPr>
          <p:cNvPr id="38" name="37 Imagen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872" y="3059587"/>
            <a:ext cx="1507158" cy="150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6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6" y="1420174"/>
            <a:ext cx="8882377" cy="476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6" y="94044"/>
            <a:ext cx="958692" cy="958692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691680" y="128826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accent6"/>
                </a:solidFill>
              </a:rPr>
              <a:t>DERECHA    </a:t>
            </a:r>
            <a:r>
              <a:rPr lang="es-ES" sz="4000" b="1" dirty="0">
                <a:solidFill>
                  <a:schemeClr val="accent6"/>
                </a:solidFill>
              </a:rPr>
              <a:t>-    </a:t>
            </a:r>
            <a:r>
              <a:rPr lang="es-ES" sz="4000" b="1" dirty="0" smtClean="0">
                <a:solidFill>
                  <a:schemeClr val="accent6"/>
                </a:solidFill>
              </a:rPr>
              <a:t>IZQUIERDA</a:t>
            </a:r>
            <a:endParaRPr lang="es-ES" sz="4000" b="1" dirty="0">
              <a:solidFill>
                <a:schemeClr val="accent6"/>
              </a:solidFill>
            </a:endParaRP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334" y="0"/>
            <a:ext cx="1228666" cy="1341468"/>
          </a:xfrm>
          <a:prstGeom prst="rect">
            <a:avLst/>
          </a:prstGeom>
        </p:spPr>
      </p:pic>
      <p:graphicFrame>
        <p:nvGraphicFramePr>
          <p:cNvPr id="28" name="2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826978"/>
              </p:ext>
            </p:extLst>
          </p:nvPr>
        </p:nvGraphicFramePr>
        <p:xfrm>
          <a:off x="914400" y="6453336"/>
          <a:ext cx="7315200" cy="288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8700"/>
                <a:gridCol w="5143500"/>
                <a:gridCol w="1143000"/>
              </a:tblGrid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Autor pictogramas: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5"/>
                        </a:rPr>
                        <a:t>Sergio Palao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Procedencia: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6"/>
                        </a:rPr>
                        <a:t>ARASAAC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(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6"/>
                        </a:rPr>
                        <a:t>http://catedu.es/arasaac/)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Licencia: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7"/>
                        </a:rPr>
                        <a:t>CC (BY-NC-SA)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 err="1">
                          <a:solidFill>
                            <a:schemeClr val="tx1"/>
                          </a:solidFill>
                          <a:effectLst/>
                        </a:rPr>
                        <a:t>Soyvisual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. Fundación Orange. Licencia: CC (BY-NC-SA) Autores:: José Manuel Marcos , David Romero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9" name="Imagen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453336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n 1" descr="logo-soyvisua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92" y="6459253"/>
            <a:ext cx="95885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49279"/>
            <a:ext cx="8136904" cy="15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38 Imagen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6"/>
          <a:stretch/>
        </p:blipFill>
        <p:spPr>
          <a:xfrm>
            <a:off x="439910" y="1519307"/>
            <a:ext cx="3664164" cy="2898528"/>
          </a:xfrm>
          <a:prstGeom prst="rect">
            <a:avLst/>
          </a:prstGeom>
        </p:spPr>
      </p:pic>
      <p:pic>
        <p:nvPicPr>
          <p:cNvPr id="40" name="39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066" y="2205125"/>
            <a:ext cx="1793605" cy="1958273"/>
          </a:xfrm>
          <a:prstGeom prst="rect">
            <a:avLst/>
          </a:prstGeom>
        </p:spPr>
      </p:pic>
      <p:pic>
        <p:nvPicPr>
          <p:cNvPr id="41" name="40 Imagen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52589" y1="58856" x2="76839" y2="47139"/>
                        <a14:foregroundMark x1="73297" y1="61580" x2="47139" y2="57221"/>
                        <a14:foregroundMark x1="32970" y1="33787" x2="33787" y2="49864"/>
                        <a14:foregroundMark x1="39237" y1="30245" x2="25886" y2="37330"/>
                        <a14:foregroundMark x1="26703" y1="63488" x2="36512" y2="713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50" y="2869104"/>
            <a:ext cx="1311009" cy="1311009"/>
          </a:xfrm>
          <a:prstGeom prst="rect">
            <a:avLst/>
          </a:prstGeom>
        </p:spPr>
      </p:pic>
      <p:pic>
        <p:nvPicPr>
          <p:cNvPr id="42" name="41 Imagen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6"/>
          <a:stretch/>
        </p:blipFill>
        <p:spPr>
          <a:xfrm>
            <a:off x="4907412" y="1519307"/>
            <a:ext cx="3664164" cy="2898528"/>
          </a:xfrm>
          <a:prstGeom prst="rect">
            <a:avLst/>
          </a:prstGeom>
        </p:spPr>
      </p:pic>
      <p:pic>
        <p:nvPicPr>
          <p:cNvPr id="43" name="42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262815"/>
            <a:ext cx="1793605" cy="1958273"/>
          </a:xfrm>
          <a:prstGeom prst="rect">
            <a:avLst/>
          </a:prstGeom>
        </p:spPr>
      </p:pic>
      <p:pic>
        <p:nvPicPr>
          <p:cNvPr id="44" name="43 Imagen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52589" y1="58856" x2="76839" y2="47139"/>
                        <a14:foregroundMark x1="73297" y1="61580" x2="47139" y2="57221"/>
                        <a14:foregroundMark x1="32970" y1="33787" x2="33787" y2="49864"/>
                        <a14:foregroundMark x1="39237" y1="30245" x2="25886" y2="37330"/>
                        <a14:foregroundMark x1="26703" y1="63488" x2="36512" y2="713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444" y="2842880"/>
            <a:ext cx="1311009" cy="131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7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46</Words>
  <Application>Microsoft Office PowerPoint</Application>
  <PresentationFormat>Presentación en pantalla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JMMR</dc:creator>
  <cp:lastModifiedBy>JMMR</cp:lastModifiedBy>
  <cp:revision>15</cp:revision>
  <dcterms:created xsi:type="dcterms:W3CDTF">2017-09-10T06:05:47Z</dcterms:created>
  <dcterms:modified xsi:type="dcterms:W3CDTF">2017-09-10T08:01:31Z</dcterms:modified>
</cp:coreProperties>
</file>