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56" r:id="rId3"/>
    <p:sldId id="277" r:id="rId4"/>
    <p:sldId id="284" r:id="rId5"/>
    <p:sldId id="268" r:id="rId6"/>
    <p:sldId id="285" r:id="rId7"/>
    <p:sldId id="267" r:id="rId8"/>
    <p:sldId id="270" r:id="rId9"/>
    <p:sldId id="279" r:id="rId10"/>
    <p:sldId id="286" r:id="rId11"/>
    <p:sldId id="280" r:id="rId12"/>
    <p:sldId id="282" r:id="rId13"/>
    <p:sldId id="28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0843-78D5-423B-9718-62B4F6B3E56C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0FC4-9895-4FBB-813B-4BFE420AA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94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85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4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3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0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14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4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5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7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4.wdp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4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o.es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3.0/es/" TargetMode="External"/><Relationship Id="rId4" Type="http://schemas.openxmlformats.org/officeDocument/2006/relationships/hyperlink" Target="http://catedu.es/arasaac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1.jpe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www.palao.es/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hyperlink" Target="http://creativecommons.org/licenses/by-nc-sa/3.0/e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hyperlink" Target="http://creativecommons.org/licenses/by-nc-sa/3.0/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hyperlink" Target="http://catedu.es/arasaac/" TargetMode="External"/><Relationship Id="rId12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lao.es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13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hyperlink" Target="http://creativecommons.org/licenses/by-nc-sa/3.0/es/" TargetMode="Externa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hyperlink" Target="http://creativecommons.org/licenses/by-nc-sa/3.0/es/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31" y="908720"/>
            <a:ext cx="2543667" cy="2777197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73460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39" y="1073047"/>
            <a:ext cx="2120592" cy="2120592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502689" y="3520371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Escolar1" panose="00000400000000000000" pitchFamily="2" charset="0"/>
              </a:rPr>
              <a:t>¿Dónde está el bebé?</a:t>
            </a:r>
            <a:endParaRPr lang="es-ES" sz="5400" b="1" dirty="0">
              <a:latin typeface="Escolar1" panose="00000400000000000000" pitchFamily="2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043608" y="452694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  <a:latin typeface="Escolar1" panose="00000400000000000000" pitchFamily="2" charset="0"/>
              </a:rPr>
              <a:t>Conceptos básicos espaciales</a:t>
            </a:r>
          </a:p>
          <a:p>
            <a:pPr algn="ctr"/>
            <a:r>
              <a:rPr lang="es-ES" sz="4000" b="1" dirty="0" smtClean="0">
                <a:solidFill>
                  <a:schemeClr val="accent6"/>
                </a:solidFill>
                <a:latin typeface="Escolar1" panose="00000400000000000000" pitchFamily="2" charset="0"/>
              </a:rPr>
              <a:t>Nivel Intermedio - Fotografías</a:t>
            </a:r>
            <a:endParaRPr lang="es-ES" sz="4000" b="1" dirty="0">
              <a:solidFill>
                <a:schemeClr val="accent6"/>
              </a:solidFill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" y="1394847"/>
            <a:ext cx="8920807" cy="4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DERECHA    -    IZQUIERDA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205649" y="1394847"/>
            <a:ext cx="5474231" cy="433037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5" y="2461992"/>
            <a:ext cx="2679631" cy="29256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1958636" cy="1958636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74718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" y="1394847"/>
            <a:ext cx="8920807" cy="4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DERECHA    -    IZQUIERDA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205649" y="1394847"/>
            <a:ext cx="5474231" cy="433037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1992"/>
            <a:ext cx="2679631" cy="29256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10" y="3420711"/>
            <a:ext cx="1958636" cy="1958636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288172" cy="45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3419872" y="1052736"/>
            <a:ext cx="5112568" cy="47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" descr="logo-soyvis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375539" cy="47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58550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7" name="Imagen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Imagen 1" descr="logo-soyvisu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2" y="1420174"/>
            <a:ext cx="8868213" cy="42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3" y="1341467"/>
            <a:ext cx="5512246" cy="43493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ENCIMA    -    DEBAJO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" y="2780928"/>
            <a:ext cx="3148850" cy="31488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6" y="1368799"/>
            <a:ext cx="2183224" cy="2383662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2" y="1420174"/>
            <a:ext cx="8868213" cy="42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3" y="1341467"/>
            <a:ext cx="5512246" cy="43493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ENCIMA    -    DEBAJO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" y="2780928"/>
            <a:ext cx="3148850" cy="31488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6" y="3493610"/>
            <a:ext cx="2183224" cy="2383662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" descr="logo-soyvisu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3" y="1387965"/>
            <a:ext cx="8824613" cy="42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211883" y="1387966"/>
            <a:ext cx="5440237" cy="42496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DENTRO    -    FUERA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1548761" y="1844824"/>
            <a:ext cx="3075428" cy="219248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72017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3" y="1387965"/>
            <a:ext cx="8824613" cy="42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211883" y="1387966"/>
            <a:ext cx="5440237" cy="42496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DENTRO    -    FUERA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4" y="2492896"/>
            <a:ext cx="3085234" cy="33684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5" y="1394847"/>
            <a:ext cx="8920808" cy="42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992662" y="2053825"/>
            <a:ext cx="3708412" cy="300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DELANTE    -    DETRÁS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" y="1341467"/>
            <a:ext cx="5486503" cy="4349385"/>
          </a:xfrm>
          <a:prstGeom prst="rect">
            <a:avLst/>
          </a:prstGeom>
        </p:spPr>
      </p:pic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761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Imagen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" descr="logo-soyvisu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1" y="2420888"/>
            <a:ext cx="2892410" cy="289241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7" y="2292604"/>
            <a:ext cx="3075349" cy="335769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5" y="1394847"/>
            <a:ext cx="8920808" cy="42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992662" y="2053825"/>
            <a:ext cx="3708412" cy="300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DELANTE    -    DETRÁS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" y="1341467"/>
            <a:ext cx="5486503" cy="434938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7" y="2292604"/>
            <a:ext cx="3075349" cy="3357692"/>
          </a:xfrm>
          <a:prstGeom prst="rect">
            <a:avLst/>
          </a:prstGeom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1" y="2833437"/>
            <a:ext cx="2892410" cy="289241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5" y="1394848"/>
            <a:ext cx="8920807" cy="4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94540" y="1772816"/>
            <a:ext cx="4869548" cy="360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CERCA    -    LEJOS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237625" y="1394848"/>
            <a:ext cx="5414495" cy="42960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8" y="2464850"/>
            <a:ext cx="3075349" cy="335769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10" y="3469162"/>
            <a:ext cx="2232248" cy="2232248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5" y="1394848"/>
            <a:ext cx="8920807" cy="4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94540" y="1772816"/>
            <a:ext cx="4869548" cy="360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CERCA    -    LEJOS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237625" y="1394848"/>
            <a:ext cx="5414495" cy="4296005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" y="1628800"/>
            <a:ext cx="2060368" cy="224952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10" y="346916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86</Words>
  <Application>Microsoft Office PowerPoint</Application>
  <PresentationFormat>Presentación en pantalla (4:3)</PresentationFormat>
  <Paragraphs>43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JMMR</dc:creator>
  <cp:lastModifiedBy>JMMR</cp:lastModifiedBy>
  <cp:revision>13</cp:revision>
  <dcterms:created xsi:type="dcterms:W3CDTF">2017-09-10T06:05:47Z</dcterms:created>
  <dcterms:modified xsi:type="dcterms:W3CDTF">2017-09-10T07:43:32Z</dcterms:modified>
</cp:coreProperties>
</file>