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59" r:id="rId4"/>
    <p:sldId id="281" r:id="rId5"/>
    <p:sldId id="263" r:id="rId6"/>
    <p:sldId id="282" r:id="rId7"/>
    <p:sldId id="275" r:id="rId8"/>
    <p:sldId id="283" r:id="rId9"/>
    <p:sldId id="271" r:id="rId10"/>
    <p:sldId id="284" r:id="rId11"/>
    <p:sldId id="260" r:id="rId12"/>
    <p:sldId id="285" r:id="rId13"/>
    <p:sldId id="269" r:id="rId14"/>
    <p:sldId id="286" r:id="rId15"/>
    <p:sldId id="267" r:id="rId16"/>
    <p:sldId id="287" r:id="rId17"/>
    <p:sldId id="288" r:id="rId18"/>
    <p:sldId id="289" r:id="rId19"/>
    <p:sldId id="277" r:id="rId20"/>
    <p:sldId id="301" r:id="rId21"/>
    <p:sldId id="272" r:id="rId22"/>
    <p:sldId id="291" r:id="rId23"/>
    <p:sldId id="258" r:id="rId24"/>
    <p:sldId id="290" r:id="rId25"/>
    <p:sldId id="265" r:id="rId26"/>
    <p:sldId id="292" r:id="rId27"/>
    <p:sldId id="270" r:id="rId28"/>
    <p:sldId id="293" r:id="rId29"/>
    <p:sldId id="261" r:id="rId30"/>
    <p:sldId id="294" r:id="rId31"/>
    <p:sldId id="274" r:id="rId32"/>
    <p:sldId id="295" r:id="rId33"/>
    <p:sldId id="264" r:id="rId34"/>
    <p:sldId id="296" r:id="rId35"/>
    <p:sldId id="262" r:id="rId36"/>
    <p:sldId id="297" r:id="rId37"/>
    <p:sldId id="266" r:id="rId38"/>
    <p:sldId id="298" r:id="rId39"/>
    <p:sldId id="273" r:id="rId40"/>
    <p:sldId id="299" r:id="rId41"/>
    <p:sldId id="276" r:id="rId42"/>
    <p:sldId id="300" r:id="rId43"/>
    <p:sldId id="279" r:id="rId44"/>
    <p:sldId id="257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vogdQtfpdOWti6vPxp6kWg" hashData="QJQ0Hxn077MujatKKIr8AC/WNQw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E52C-2FD1-4763-B487-8F31EE2AB744}" type="datetimeFigureOut">
              <a:rPr lang="es-ES" smtClean="0"/>
              <a:pPr/>
              <a:t>22/01/2018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F65-FB0E-4C12-80EC-A8BFAA33836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E52C-2FD1-4763-B487-8F31EE2AB744}" type="datetimeFigureOut">
              <a:rPr lang="es-ES" smtClean="0"/>
              <a:pPr/>
              <a:t>22/01/2018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F65-FB0E-4C12-80EC-A8BFAA33836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E52C-2FD1-4763-B487-8F31EE2AB744}" type="datetimeFigureOut">
              <a:rPr lang="es-ES" smtClean="0"/>
              <a:pPr/>
              <a:t>22/01/2018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F65-FB0E-4C12-80EC-A8BFAA33836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E52C-2FD1-4763-B487-8F31EE2AB744}" type="datetimeFigureOut">
              <a:rPr lang="es-ES" smtClean="0"/>
              <a:pPr/>
              <a:t>22/01/2018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F65-FB0E-4C12-80EC-A8BFAA33836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E52C-2FD1-4763-B487-8F31EE2AB744}" type="datetimeFigureOut">
              <a:rPr lang="es-ES" smtClean="0"/>
              <a:pPr/>
              <a:t>22/01/2018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F65-FB0E-4C12-80EC-A8BFAA33836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E52C-2FD1-4763-B487-8F31EE2AB744}" type="datetimeFigureOut">
              <a:rPr lang="es-ES" smtClean="0"/>
              <a:pPr/>
              <a:t>22/01/2018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F65-FB0E-4C12-80EC-A8BFAA33836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E52C-2FD1-4763-B487-8F31EE2AB744}" type="datetimeFigureOut">
              <a:rPr lang="es-ES" smtClean="0"/>
              <a:pPr/>
              <a:t>22/01/2018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F65-FB0E-4C12-80EC-A8BFAA33836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E52C-2FD1-4763-B487-8F31EE2AB744}" type="datetimeFigureOut">
              <a:rPr lang="es-ES" smtClean="0"/>
              <a:pPr/>
              <a:t>22/01/2018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F65-FB0E-4C12-80EC-A8BFAA33836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E52C-2FD1-4763-B487-8F31EE2AB744}" type="datetimeFigureOut">
              <a:rPr lang="es-ES" smtClean="0"/>
              <a:pPr/>
              <a:t>22/01/2018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F65-FB0E-4C12-80EC-A8BFAA33836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E52C-2FD1-4763-B487-8F31EE2AB744}" type="datetimeFigureOut">
              <a:rPr lang="es-ES" smtClean="0"/>
              <a:pPr/>
              <a:t>22/01/2018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F65-FB0E-4C12-80EC-A8BFAA33836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E52C-2FD1-4763-B487-8F31EE2AB744}" type="datetimeFigureOut">
              <a:rPr lang="es-ES" smtClean="0"/>
              <a:pPr/>
              <a:t>22/01/2018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F65-FB0E-4C12-80EC-A8BFAA33836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0E52C-2FD1-4763-B487-8F31EE2AB744}" type="datetimeFigureOut">
              <a:rPr lang="es-ES" smtClean="0"/>
              <a:pPr/>
              <a:t>22/01/2018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D3F65-FB0E-4C12-80EC-A8BFAA33836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jpeg"/><Relationship Id="rId7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png"/><Relationship Id="rId7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png"/><Relationship Id="rId7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6.png"/><Relationship Id="rId7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7.jpeg"/><Relationship Id="rId7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3.jpeg"/><Relationship Id="rId7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4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6.png"/><Relationship Id="rId7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jpeg"/><Relationship Id="rId7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8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1.jpeg"/><Relationship Id="rId7" Type="http://schemas.openxmlformats.org/officeDocument/2006/relationships/image" Target="../media/image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5.jpeg"/><Relationship Id="rId7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9.jpeg"/><Relationship Id="rId7" Type="http://schemas.openxmlformats.org/officeDocument/2006/relationships/image" Target="../media/image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0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2.png"/><Relationship Id="rId7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0.png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4.png"/><Relationship Id="rId7" Type="http://schemas.openxmlformats.org/officeDocument/2006/relationships/image" Target="../media/image3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3.png"/><Relationship Id="rId7" Type="http://schemas.openxmlformats.org/officeDocument/2006/relationships/image" Target="../media/image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42976" y="285728"/>
            <a:ext cx="67238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Adivina</a:t>
            </a:r>
          </a:p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 cuál empieza por…..?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t="57711"/>
          <a:stretch>
            <a:fillRect/>
          </a:stretch>
        </p:blipFill>
        <p:spPr bwMode="auto">
          <a:xfrm>
            <a:off x="1785918" y="3929066"/>
            <a:ext cx="4995869" cy="130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3357554" y="5500702"/>
            <a:ext cx="2440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SEÑALA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857375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5143512"/>
            <a:ext cx="1080000" cy="1080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000240"/>
            <a:ext cx="2286016" cy="193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64" name="Picture 4" descr="Resultado de imagen de gifs animado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85794"/>
            <a:ext cx="4429156" cy="44291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50" name="Picture 2" descr="C:\Program Files (x86)\Picto Selector\png\Soyvisual\soyvisual_53545.jp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000504"/>
            <a:ext cx="1440000" cy="1440000"/>
          </a:xfrm>
          <a:prstGeom prst="rect">
            <a:avLst/>
          </a:prstGeom>
          <a:noFill/>
        </p:spPr>
      </p:pic>
      <p:pic>
        <p:nvPicPr>
          <p:cNvPr id="9" name="Picture 3" descr="C:\Program Files (x86)\Picto Selector\png\ARASAAC Symbol Set\274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00504"/>
            <a:ext cx="1440000" cy="1440000"/>
          </a:xfrm>
          <a:prstGeom prst="rect">
            <a:avLst/>
          </a:prstGeom>
          <a:noFill/>
        </p:spPr>
      </p:pic>
      <p:pic>
        <p:nvPicPr>
          <p:cNvPr id="10" name="Picture 2" descr="C:\Program Files (x86)\Picto Selector\png\ARASAAC Symbol Set\813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71942"/>
            <a:ext cx="1440000" cy="1440000"/>
          </a:xfrm>
          <a:prstGeom prst="rect">
            <a:avLst/>
          </a:prstGeom>
          <a:noFill/>
        </p:spPr>
      </p:pic>
      <p:pic>
        <p:nvPicPr>
          <p:cNvPr id="1027" name="Picture 3" descr="C:\Program Files (x86)\Picto Selector\png\Soyvisual\soyvisual_53603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000504"/>
            <a:ext cx="1440000" cy="14400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785794"/>
            <a:ext cx="2556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986" name="Picture 2" descr="Imagen relacionad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85794"/>
            <a:ext cx="4643470" cy="556580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Picture 2" descr="C:\Program Files (x86)\Picto Selector\png\Soyvisual\soyvisual_53568.jp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108" y="4060702"/>
            <a:ext cx="1440000" cy="1440000"/>
          </a:xfrm>
          <a:prstGeom prst="rect">
            <a:avLst/>
          </a:prstGeom>
          <a:noFill/>
        </p:spPr>
      </p:pic>
      <p:pic>
        <p:nvPicPr>
          <p:cNvPr id="10" name="Picture 2" descr="C:\Program Files (x86)\Picto Selector\png\Soyvisual\soyvisual_55947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71942"/>
            <a:ext cx="1440000" cy="1440000"/>
          </a:xfrm>
          <a:prstGeom prst="rect">
            <a:avLst/>
          </a:prstGeom>
          <a:noFill/>
        </p:spPr>
      </p:pic>
      <p:pic>
        <p:nvPicPr>
          <p:cNvPr id="11" name="Picture 3" descr="C:\Program Files (x86)\Picto Selector\png\ARASAAC Symbol Set\257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071942"/>
            <a:ext cx="1440000" cy="1440000"/>
          </a:xfrm>
          <a:prstGeom prst="rect">
            <a:avLst/>
          </a:prstGeom>
          <a:noFill/>
        </p:spPr>
      </p:pic>
      <p:pic>
        <p:nvPicPr>
          <p:cNvPr id="12" name="Picture 4" descr="C:\Program Files (x86)\Picto Selector\png\ARASAAC Symbol Set\6529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000504"/>
            <a:ext cx="1440000" cy="14400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1285860"/>
            <a:ext cx="224628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3010" name="Picture 2" descr="Resultado de imagen de gifs animado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642918"/>
            <a:ext cx="5429288" cy="54292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6701090" y="384357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Picture 2" descr="C:\Program Files (x86)\Picto Selector\png\Soyvisual\soyvisual_53548.jp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000504"/>
            <a:ext cx="1440000" cy="1440000"/>
          </a:xfrm>
          <a:prstGeom prst="rect">
            <a:avLst/>
          </a:prstGeom>
          <a:noFill/>
        </p:spPr>
      </p:pic>
      <p:pic>
        <p:nvPicPr>
          <p:cNvPr id="14338" name="Picture 2" descr="C:\Program Files (x86)\Picto Selector\png\ARASAAC Symbol Set\709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00504"/>
            <a:ext cx="1440000" cy="1440000"/>
          </a:xfrm>
          <a:prstGeom prst="rect">
            <a:avLst/>
          </a:prstGeom>
          <a:noFill/>
        </p:spPr>
      </p:pic>
      <p:pic>
        <p:nvPicPr>
          <p:cNvPr id="10" name="Picture 2" descr="C:\Program Files (x86)\Picto Selector\png\Soyvisual\soyvisual_54791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71942"/>
            <a:ext cx="1440000" cy="1440000"/>
          </a:xfrm>
          <a:prstGeom prst="rect">
            <a:avLst/>
          </a:prstGeom>
          <a:noFill/>
        </p:spPr>
      </p:pic>
      <p:pic>
        <p:nvPicPr>
          <p:cNvPr id="11" name="Picture 3" descr="C:\Program Files (x86)\Picto Selector\png\ARASAAC Symbol Set\72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986454"/>
            <a:ext cx="1440000" cy="14400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785794"/>
            <a:ext cx="2556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5058" name="Picture 2" descr="Resultado de imagen de gifs animado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5715040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6701090" y="384357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Picture 2" descr="C:\Program Files (x86)\Picto Selector\png\Soyvisual\soyvisual_53548.jp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000504"/>
            <a:ext cx="1440000" cy="1440000"/>
          </a:xfrm>
          <a:prstGeom prst="rect">
            <a:avLst/>
          </a:prstGeom>
          <a:noFill/>
        </p:spPr>
      </p:pic>
      <p:pic>
        <p:nvPicPr>
          <p:cNvPr id="14338" name="Picture 2" descr="C:\Program Files (x86)\Picto Selector\png\ARASAAC Symbol Set\709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00504"/>
            <a:ext cx="1440000" cy="1440000"/>
          </a:xfrm>
          <a:prstGeom prst="rect">
            <a:avLst/>
          </a:prstGeom>
          <a:noFill/>
        </p:spPr>
      </p:pic>
      <p:pic>
        <p:nvPicPr>
          <p:cNvPr id="10" name="Picture 2" descr="C:\Program Files (x86)\Picto Selector\png\Soyvisual\soyvisual_54791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71942"/>
            <a:ext cx="1440000" cy="1440000"/>
          </a:xfrm>
          <a:prstGeom prst="rect">
            <a:avLst/>
          </a:prstGeom>
          <a:noFill/>
        </p:spPr>
      </p:pic>
      <p:pic>
        <p:nvPicPr>
          <p:cNvPr id="11" name="Picture 3" descr="C:\Program Files (x86)\Picto Selector\png\ARASAAC Symbol Set\72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986454"/>
            <a:ext cx="1440000" cy="14400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785794"/>
            <a:ext cx="2556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6082" name="Picture 2" descr="Imagen relacionad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16322"/>
            <a:ext cx="5500726" cy="42748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6386" name="Picture 2" descr="C:\Program Files (x86)\Picto Selector\png\ARASAAC Symbol Set\8137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071942"/>
            <a:ext cx="1440000" cy="1440000"/>
          </a:xfrm>
          <a:prstGeom prst="rect">
            <a:avLst/>
          </a:prstGeom>
          <a:noFill/>
        </p:spPr>
      </p:pic>
      <p:pic>
        <p:nvPicPr>
          <p:cNvPr id="8" name="Picture 3" descr="C:\Program Files (x86)\Picto Selector\png\ARASAAC Symbol Set\237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303" y="4105427"/>
            <a:ext cx="1440000" cy="1440000"/>
          </a:xfrm>
          <a:prstGeom prst="rect">
            <a:avLst/>
          </a:prstGeom>
          <a:noFill/>
        </p:spPr>
      </p:pic>
      <p:pic>
        <p:nvPicPr>
          <p:cNvPr id="9" name="Picture 2" descr="C:\Program Files (x86)\Picto Selector\png\Soyvisual\soyvisual_56216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303" y="4021573"/>
            <a:ext cx="1440000" cy="1440000"/>
          </a:xfrm>
          <a:prstGeom prst="rect">
            <a:avLst/>
          </a:prstGeom>
          <a:noFill/>
        </p:spPr>
      </p:pic>
      <p:pic>
        <p:nvPicPr>
          <p:cNvPr id="16387" name="Picture 3" descr="C:\Program Files (x86)\Picto Selector\png\Soyvisual\soyvisual_54049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000504"/>
            <a:ext cx="1440000" cy="14400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1142984"/>
            <a:ext cx="22153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de SOY VIS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714620"/>
            <a:ext cx="2357454" cy="2210413"/>
          </a:xfrm>
          <a:prstGeom prst="rect">
            <a:avLst/>
          </a:prstGeom>
          <a:noFill/>
        </p:spPr>
      </p:pic>
      <p:pic>
        <p:nvPicPr>
          <p:cNvPr id="10" name="Picture 2" descr="Ir a la página inici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57496"/>
            <a:ext cx="3205995" cy="714380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1000100" y="3786190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Calibri" pitchFamily="34" charset="0"/>
              </a:rPr>
              <a:t>Autor pictogramas:</a:t>
            </a:r>
            <a:r>
              <a:rPr lang="es-ES" sz="1600" dirty="0" smtClean="0">
                <a:latin typeface="Calibri" pitchFamily="34" charset="0"/>
              </a:rPr>
              <a:t> Sergio Palao </a:t>
            </a:r>
          </a:p>
          <a:p>
            <a:r>
              <a:rPr lang="es-ES" sz="1600" b="1" dirty="0" smtClean="0">
                <a:latin typeface="Calibri" pitchFamily="34" charset="0"/>
              </a:rPr>
              <a:t>Procedencia:</a:t>
            </a:r>
            <a:r>
              <a:rPr lang="es-ES" sz="1600" dirty="0" smtClean="0">
                <a:latin typeface="Calibri" pitchFamily="34" charset="0"/>
              </a:rPr>
              <a:t> ARASAAC (http://arasaac.org) </a:t>
            </a:r>
            <a:r>
              <a:rPr lang="es-ES" sz="1600" b="1" dirty="0" smtClean="0">
                <a:latin typeface="Calibri" pitchFamily="34" charset="0"/>
              </a:rPr>
              <a:t>Licencia:</a:t>
            </a:r>
            <a:r>
              <a:rPr lang="es-ES" sz="1600" dirty="0" smtClean="0">
                <a:latin typeface="Calibri" pitchFamily="34" charset="0"/>
              </a:rPr>
              <a:t> CC (BY-NC-SA) </a:t>
            </a:r>
          </a:p>
          <a:p>
            <a:r>
              <a:rPr lang="es-ES" sz="1600" b="1" dirty="0" smtClean="0">
                <a:latin typeface="Calibri" pitchFamily="34" charset="0"/>
              </a:rPr>
              <a:t>Propiedad:</a:t>
            </a:r>
            <a:r>
              <a:rPr lang="es-ES" sz="1600" dirty="0" smtClean="0">
                <a:latin typeface="Calibri" pitchFamily="34" charset="0"/>
              </a:rPr>
              <a:t> Gobierno de Aragón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786" y="571480"/>
            <a:ext cx="4273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Fotografías posiciones fonemas.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357290" y="128586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Calibri" pitchFamily="34" charset="0"/>
              </a:rPr>
              <a:t>Autora: </a:t>
            </a:r>
            <a:r>
              <a:rPr lang="es-ES" sz="2400" dirty="0" smtClean="0">
                <a:latin typeface="Calibri" pitchFamily="34" charset="0"/>
              </a:rPr>
              <a:t>Carolina López Hita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5786" y="2214554"/>
            <a:ext cx="33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Fotos y pictogramas de :.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Picture 4" descr="Los 6 tipos de licencias Creative Commons"/>
          <p:cNvPicPr>
            <a:picLocks noChangeAspect="1" noChangeArrowheads="1"/>
          </p:cNvPicPr>
          <p:nvPr/>
        </p:nvPicPr>
        <p:blipFill>
          <a:blip r:embed="rId4" cstate="print"/>
          <a:srcRect l="49773" b="67500"/>
          <a:stretch>
            <a:fillRect/>
          </a:stretch>
        </p:blipFill>
        <p:spPr bwMode="auto">
          <a:xfrm>
            <a:off x="857224" y="5291752"/>
            <a:ext cx="1928826" cy="68077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2928926" y="5148876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No se permite un uso comercial de la obra original ni de las posibles obras derivadas, la distribución de las cuales se debe hacer con una licencia igual a la que regula la obra original.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8130" name="Picture 2" descr="Imagen relacionad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794"/>
            <a:ext cx="5000660" cy="53599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Picture 3" descr="C:\Program Files (x86)\Picto Selector\png\ARASAAC Symbol Set\2377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000504"/>
            <a:ext cx="1440000" cy="1440000"/>
          </a:xfrm>
          <a:prstGeom prst="rect">
            <a:avLst/>
          </a:prstGeom>
          <a:noFill/>
        </p:spPr>
      </p:pic>
      <p:pic>
        <p:nvPicPr>
          <p:cNvPr id="8" name="Picture 2" descr="C:\Program Files (x86)\Picto Selector\png\Soyvisual\soyvisual_56216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071942"/>
            <a:ext cx="1440000" cy="1440000"/>
          </a:xfrm>
          <a:prstGeom prst="rect">
            <a:avLst/>
          </a:prstGeom>
          <a:noFill/>
        </p:spPr>
      </p:pic>
      <p:pic>
        <p:nvPicPr>
          <p:cNvPr id="9" name="Picture 3" descr="C:\Program Files (x86)\Picto Selector\png\ARASAAC Symbol Set\294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000504"/>
            <a:ext cx="1440000" cy="1440000"/>
          </a:xfrm>
          <a:prstGeom prst="rect">
            <a:avLst/>
          </a:prstGeom>
          <a:noFill/>
        </p:spPr>
      </p:pic>
      <p:pic>
        <p:nvPicPr>
          <p:cNvPr id="21506" name="Picture 2" descr="C:\Program Files (x86)\Picto Selector\png\ARASAAC Symbol Set\285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071942"/>
            <a:ext cx="1440000" cy="14400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1285860"/>
            <a:ext cx="224628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8130" name="Picture 2" descr="Imagen relacionad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794"/>
            <a:ext cx="5000660" cy="53599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074" name="Picture 2" descr="C:\Program Files (x86)\Picto Selector\png\ARASAAC Symbol Set\5368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000504"/>
            <a:ext cx="1440000" cy="1440000"/>
          </a:xfrm>
          <a:prstGeom prst="rect">
            <a:avLst/>
          </a:prstGeom>
          <a:noFill/>
        </p:spPr>
      </p:pic>
      <p:pic>
        <p:nvPicPr>
          <p:cNvPr id="13314" name="Picture 2" descr="C:\Program Files (x86)\Picto Selector\png\Soyvisual\soyvisual_55795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6512" y="4000504"/>
            <a:ext cx="1440000" cy="1440000"/>
          </a:xfrm>
          <a:prstGeom prst="rect">
            <a:avLst/>
          </a:prstGeom>
          <a:noFill/>
        </p:spPr>
      </p:pic>
      <p:pic>
        <p:nvPicPr>
          <p:cNvPr id="9" name="Picture 3" descr="C:\Program Files (x86)\Picto Selector\png\ARASAAC Symbol Set\278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00504"/>
            <a:ext cx="1440000" cy="1440000"/>
          </a:xfrm>
          <a:prstGeom prst="rect">
            <a:avLst/>
          </a:prstGeom>
          <a:noFill/>
        </p:spPr>
      </p:pic>
      <p:pic>
        <p:nvPicPr>
          <p:cNvPr id="13316" name="Picture 4" descr="C:\Program Files (x86)\Picto Selector\png\Soyvisual\soyvisual_56575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000504"/>
            <a:ext cx="1440000" cy="14400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785794"/>
            <a:ext cx="2556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7108" name="Picture 4" descr="Resultado de imagen de gifs animados bailand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286676" cy="416707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170" name="Picture 2" descr="C:\Program Files (x86)\Picto Selector\png\Soyvisual\soyvisual_55947.jp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71942"/>
            <a:ext cx="1440000" cy="1440000"/>
          </a:xfrm>
          <a:prstGeom prst="rect">
            <a:avLst/>
          </a:prstGeom>
          <a:noFill/>
        </p:spPr>
      </p:pic>
      <p:pic>
        <p:nvPicPr>
          <p:cNvPr id="9218" name="Picture 2" descr="C:\Program Files (x86)\Picto Selector\png\ARASAAC Symbol Set\857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1440000" cy="1440000"/>
          </a:xfrm>
          <a:prstGeom prst="rect">
            <a:avLst/>
          </a:prstGeom>
          <a:noFill/>
        </p:spPr>
      </p:pic>
      <p:pic>
        <p:nvPicPr>
          <p:cNvPr id="9219" name="Picture 3" descr="C:\Program Files (x86)\Picto Selector\png\ARASAAC Symbol Set\257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071942"/>
            <a:ext cx="1440000" cy="1440000"/>
          </a:xfrm>
          <a:prstGeom prst="rect">
            <a:avLst/>
          </a:prstGeom>
          <a:noFill/>
        </p:spPr>
      </p:pic>
      <p:pic>
        <p:nvPicPr>
          <p:cNvPr id="9220" name="Picture 4" descr="C:\Program Files (x86)\Picto Selector\png\ARASAAC Symbol Set\6529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000504"/>
            <a:ext cx="1440000" cy="14400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785794"/>
            <a:ext cx="219661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9154" name="Picture 2" descr="Resultado de imagen de gifs animados bailand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122" name="Picture 2" descr="C:\Program Files (x86)\Picto Selector\png\ARASAAC Symbol Set\26829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71942"/>
            <a:ext cx="1440000" cy="1440000"/>
          </a:xfrm>
          <a:prstGeom prst="rect">
            <a:avLst/>
          </a:prstGeom>
          <a:noFill/>
        </p:spPr>
      </p:pic>
      <p:pic>
        <p:nvPicPr>
          <p:cNvPr id="9" name="Picture 2" descr="C:\Program Files (x86)\Picto Selector\png\Soyvisual\soyvisual_55947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71942"/>
            <a:ext cx="1440000" cy="1440000"/>
          </a:xfrm>
          <a:prstGeom prst="rect">
            <a:avLst/>
          </a:prstGeom>
          <a:noFill/>
        </p:spPr>
      </p:pic>
      <p:pic>
        <p:nvPicPr>
          <p:cNvPr id="10" name="Picture 3" descr="C:\Program Files (x86)\Picto Selector\png\ARASAAC Symbol Set\257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071942"/>
            <a:ext cx="1440000" cy="1440000"/>
          </a:xfrm>
          <a:prstGeom prst="rect">
            <a:avLst/>
          </a:prstGeom>
          <a:noFill/>
        </p:spPr>
      </p:pic>
      <p:pic>
        <p:nvPicPr>
          <p:cNvPr id="5123" name="Picture 3" descr="C:\Program Files (x86)\Picto Selector\png\ARASAAC Symbol Set\832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000504"/>
            <a:ext cx="1440000" cy="14400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1285860"/>
            <a:ext cx="224628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0178" name="Picture 2" descr="Imagen relacionad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143768" cy="60975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098" name="Picture 2" descr="C:\Program Files (x86)\Picto Selector\png\Soyvisual\soyvisual_53618.jp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071942"/>
            <a:ext cx="1440000" cy="1440000"/>
          </a:xfrm>
          <a:prstGeom prst="rect">
            <a:avLst/>
          </a:prstGeom>
          <a:noFill/>
        </p:spPr>
      </p:pic>
      <p:pic>
        <p:nvPicPr>
          <p:cNvPr id="12290" name="Picture 2" descr="C:\Program Files (x86)\Picto Selector\png\Soyvisual\soyvisual_54391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000504"/>
            <a:ext cx="1440000" cy="1440000"/>
          </a:xfrm>
          <a:prstGeom prst="rect">
            <a:avLst/>
          </a:prstGeom>
          <a:noFill/>
        </p:spPr>
      </p:pic>
      <p:pic>
        <p:nvPicPr>
          <p:cNvPr id="9" name="Picture 2" descr="C:\Program Files (x86)\Picto Selector\png\ARASAAC Symbol Set\623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60702"/>
            <a:ext cx="1440000" cy="1440000"/>
          </a:xfrm>
          <a:prstGeom prst="rect">
            <a:avLst/>
          </a:prstGeom>
          <a:noFill/>
        </p:spPr>
      </p:pic>
      <p:pic>
        <p:nvPicPr>
          <p:cNvPr id="12291" name="Picture 3" descr="C:\Program Files (x86)\Picto Selector\png\ARASAAC Symbol Set\289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071942"/>
            <a:ext cx="1440000" cy="14400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785794"/>
            <a:ext cx="2556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146" name="Picture 2" descr="C:\Program Files (x86)\Picto Selector\png\ARASAAC Symbol Set\2682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71942"/>
            <a:ext cx="1440000" cy="1440000"/>
          </a:xfrm>
          <a:prstGeom prst="rect">
            <a:avLst/>
          </a:prstGeom>
          <a:noFill/>
        </p:spPr>
      </p:pic>
      <p:pic>
        <p:nvPicPr>
          <p:cNvPr id="10" name="Picture 3" descr="C:\Program Files (x86)\Picto Selector\png\ARASAAC Symbol Set\5489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929066"/>
            <a:ext cx="1440000" cy="1440000"/>
          </a:xfrm>
          <a:prstGeom prst="rect">
            <a:avLst/>
          </a:prstGeom>
          <a:noFill/>
        </p:spPr>
      </p:pic>
      <p:pic>
        <p:nvPicPr>
          <p:cNvPr id="6148" name="Picture 4" descr="C:\Program Files (x86)\Picto Selector\png\Soyvisual\soyvisual_56454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60702"/>
            <a:ext cx="1440000" cy="14400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Program Files (x86)\Picto Selector\png\ARASAAC Symbol Set\2264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071942"/>
            <a:ext cx="1440000" cy="1440000"/>
          </a:xfrm>
          <a:prstGeom prst="rect">
            <a:avLst/>
          </a:prstGeom>
          <a:noFill/>
        </p:spPr>
      </p:pic>
      <p:pic>
        <p:nvPicPr>
          <p:cNvPr id="15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785794"/>
            <a:ext cx="2556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02" name="Picture 2" descr="Imagen relacionad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7500958" cy="54552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8435" name="Picture 3" descr="C:\Program Files (x86)\Picto Selector\png\ARASAAC Symbol Set\7291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929066"/>
            <a:ext cx="1440000" cy="1440000"/>
          </a:xfrm>
          <a:prstGeom prst="rect">
            <a:avLst/>
          </a:prstGeom>
          <a:noFill/>
        </p:spPr>
      </p:pic>
      <p:pic>
        <p:nvPicPr>
          <p:cNvPr id="9" name="Picture 2" descr="C:\Program Files (x86)\Picto Selector\png\Soyvisual\soyvisual_55947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00504"/>
            <a:ext cx="1440000" cy="1440000"/>
          </a:xfrm>
          <a:prstGeom prst="rect">
            <a:avLst/>
          </a:prstGeom>
          <a:noFill/>
        </p:spPr>
      </p:pic>
      <p:pic>
        <p:nvPicPr>
          <p:cNvPr id="18436" name="Picture 4" descr="C:\Program Files (x86)\Picto Selector\png\ARASAAC Symbol Set\16865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071942"/>
            <a:ext cx="1440000" cy="1440000"/>
          </a:xfrm>
          <a:prstGeom prst="rect">
            <a:avLst/>
          </a:prstGeom>
          <a:noFill/>
        </p:spPr>
      </p:pic>
      <p:pic>
        <p:nvPicPr>
          <p:cNvPr id="18437" name="Picture 5" descr="C:\Program Files (x86)\Picto Selector\png\ARASAAC Symbol Set\2254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000504"/>
            <a:ext cx="1440000" cy="14400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1142984"/>
            <a:ext cx="218135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2226" name="Picture 2" descr="Imagen relacionad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8" y="428606"/>
            <a:ext cx="9001152" cy="64293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Picture 3" descr="C:\Program Files (x86)\Picto Selector\png\Soyvisual\soyvisual_53602.jp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071942"/>
            <a:ext cx="1440000" cy="1440000"/>
          </a:xfrm>
          <a:prstGeom prst="rect">
            <a:avLst/>
          </a:prstGeom>
          <a:noFill/>
        </p:spPr>
      </p:pic>
      <p:pic>
        <p:nvPicPr>
          <p:cNvPr id="8194" name="Picture 2" descr="C:\Program Files (x86)\Picto Selector\png\Soyvisual\soyvisual_55749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71942"/>
            <a:ext cx="1440000" cy="1440000"/>
          </a:xfrm>
          <a:prstGeom prst="rect">
            <a:avLst/>
          </a:prstGeom>
          <a:noFill/>
        </p:spPr>
      </p:pic>
      <p:pic>
        <p:nvPicPr>
          <p:cNvPr id="8195" name="Picture 3" descr="C:\Program Files (x86)\Picto Selector\png\ARASAAC Symbol Set\536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71942"/>
            <a:ext cx="1440000" cy="1440000"/>
          </a:xfrm>
          <a:prstGeom prst="rect">
            <a:avLst/>
          </a:prstGeom>
          <a:noFill/>
        </p:spPr>
      </p:pic>
      <p:pic>
        <p:nvPicPr>
          <p:cNvPr id="8196" name="Picture 4" descr="C:\Program Files (x86)\Picto Selector\png\ARASAAC Symbol Set\11382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071942"/>
            <a:ext cx="1440000" cy="14400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785794"/>
            <a:ext cx="219661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3250" name="Picture 2" descr="Resultado de imagen de gifs animados bailand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3429000" cy="6096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122" name="Picture 2" descr="C:\Program Files (x86)\Picto Selector\png\Soyvisual\soyvisual_56216.jp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71942"/>
            <a:ext cx="1440000" cy="1440000"/>
          </a:xfrm>
          <a:prstGeom prst="rect">
            <a:avLst/>
          </a:prstGeom>
          <a:noFill/>
        </p:spPr>
      </p:pic>
      <p:pic>
        <p:nvPicPr>
          <p:cNvPr id="11266" name="Picture 2" descr="C:\Program Files (x86)\Picto Selector\png\ARASAAC Symbol Set\310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1440000" cy="1440000"/>
          </a:xfrm>
          <a:prstGeom prst="rect">
            <a:avLst/>
          </a:prstGeom>
          <a:noFill/>
        </p:spPr>
      </p:pic>
      <p:pic>
        <p:nvPicPr>
          <p:cNvPr id="9" name="Picture 2" descr="C:\Program Files (x86)\Picto Selector\png\Soyvisual\soyvisual_55795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6512" y="4000504"/>
            <a:ext cx="1440000" cy="1440000"/>
          </a:xfrm>
          <a:prstGeom prst="rect">
            <a:avLst/>
          </a:prstGeom>
          <a:noFill/>
        </p:spPr>
      </p:pic>
      <p:pic>
        <p:nvPicPr>
          <p:cNvPr id="11267" name="Picture 3" descr="C:\Program Files (x86)\Picto Selector\png\ARASAAC Symbol Set\294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000504"/>
            <a:ext cx="1440000" cy="14400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785794"/>
            <a:ext cx="2556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4274" name="Picture 2" descr="Resultado de imagen de gifs animados bailand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7620000" cy="43529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50" name="Picture 2" descr="C:\Program Files (x86)\Picto Selector\png\ARASAAC Symbol Set\4706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71942"/>
            <a:ext cx="1440000" cy="1440000"/>
          </a:xfrm>
          <a:prstGeom prst="rect">
            <a:avLst/>
          </a:prstGeom>
          <a:noFill/>
        </p:spPr>
      </p:pic>
      <p:pic>
        <p:nvPicPr>
          <p:cNvPr id="2051" name="Picture 3" descr="C:\Program Files (x86)\Picto Selector\png\ARASAAC Symbol Set\2355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1440000" cy="1440000"/>
          </a:xfrm>
          <a:prstGeom prst="rect">
            <a:avLst/>
          </a:prstGeom>
          <a:noFill/>
        </p:spPr>
      </p:pic>
      <p:pic>
        <p:nvPicPr>
          <p:cNvPr id="2052" name="Picture 4" descr="C:\Program Files (x86)\Picto Selector\png\ARASAAC Symbol Set\652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00504"/>
            <a:ext cx="1440000" cy="1440000"/>
          </a:xfrm>
          <a:prstGeom prst="rect">
            <a:avLst/>
          </a:prstGeom>
          <a:noFill/>
        </p:spPr>
      </p:pic>
      <p:pic>
        <p:nvPicPr>
          <p:cNvPr id="2053" name="Picture 5" descr="C:\Program Files (x86)\Picto Selector\png\ARASAAC Symbol Set\596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000504"/>
            <a:ext cx="1440000" cy="14400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785794"/>
            <a:ext cx="219661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5298" name="Picture 2" descr="Resultado de imagen de gifs animados bailand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15436" cy="52292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170" name="Picture 2" descr="C:\Program Files (x86)\Picto Selector\png\Soyvisual\soyvisual_56067.jp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108" y="4000504"/>
            <a:ext cx="1440000" cy="1440000"/>
          </a:xfrm>
          <a:prstGeom prst="rect">
            <a:avLst/>
          </a:prstGeom>
          <a:noFill/>
        </p:spPr>
      </p:pic>
      <p:pic>
        <p:nvPicPr>
          <p:cNvPr id="8" name="Picture 4" descr="C:\Program Files (x86)\Picto Selector\png\ARASAAC Symbol Set\652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00504"/>
            <a:ext cx="1440000" cy="1440000"/>
          </a:xfrm>
          <a:prstGeom prst="rect">
            <a:avLst/>
          </a:prstGeom>
          <a:noFill/>
        </p:spPr>
      </p:pic>
      <p:pic>
        <p:nvPicPr>
          <p:cNvPr id="9" name="Picture 5" descr="C:\Program Files (x86)\Picto Selector\png\ARASAAC Symbol Set\596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000504"/>
            <a:ext cx="1440000" cy="1440000"/>
          </a:xfrm>
          <a:prstGeom prst="rect">
            <a:avLst/>
          </a:prstGeom>
          <a:noFill/>
        </p:spPr>
      </p:pic>
      <p:pic>
        <p:nvPicPr>
          <p:cNvPr id="10" name="Picture 3" descr="C:\Program Files (x86)\Picto Selector\png\ARASAAC Symbol Set\5489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000504"/>
            <a:ext cx="1440000" cy="14400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1285860"/>
            <a:ext cx="224628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n de gifs animado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543425" cy="61912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6322" name="Picture 2" descr="Resultado de imagen de gifs animados DIVERTID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072362" cy="521945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410" name="Picture 2" descr="C:\Program Files (x86)\Picto Selector\png\Soyvisual\soyvisual_54791.jp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71942"/>
            <a:ext cx="1440000" cy="1440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Program Files (x86)\Picto Selector\png\ARASAAC Symbol Set\4869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071942"/>
            <a:ext cx="1440000" cy="1440000"/>
          </a:xfrm>
          <a:prstGeom prst="rect">
            <a:avLst/>
          </a:prstGeom>
          <a:noFill/>
        </p:spPr>
      </p:pic>
      <p:pic>
        <p:nvPicPr>
          <p:cNvPr id="17412" name="Picture 4" descr="C:\Program Files (x86)\Picto Selector\png\ARASAAC Symbol Set\2372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071942"/>
            <a:ext cx="1440000" cy="1440000"/>
          </a:xfrm>
          <a:prstGeom prst="rect">
            <a:avLst/>
          </a:prstGeom>
          <a:noFill/>
        </p:spPr>
      </p:pic>
      <p:pic>
        <p:nvPicPr>
          <p:cNvPr id="17413" name="Picture 5" descr="C:\Program Files (x86)\Picto Selector\png\ARASAAC Symbol Set\29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4000504"/>
            <a:ext cx="1440000" cy="1440000"/>
          </a:xfrm>
          <a:prstGeom prst="rect">
            <a:avLst/>
          </a:prstGeom>
          <a:noFill/>
        </p:spPr>
      </p:pic>
      <p:pic>
        <p:nvPicPr>
          <p:cNvPr id="13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1142984"/>
            <a:ext cx="22153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7346" name="Picture 2" descr="Imagen relacionad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6822"/>
            <a:ext cx="6072230" cy="56518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482" name="Picture 2" descr="C:\Program Files (x86)\Picto Selector\png\ARASAAC Symbol Set\6237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071942"/>
            <a:ext cx="1440000" cy="1440000"/>
          </a:xfrm>
          <a:prstGeom prst="rect">
            <a:avLst/>
          </a:prstGeom>
          <a:noFill/>
        </p:spPr>
      </p:pic>
      <p:pic>
        <p:nvPicPr>
          <p:cNvPr id="20483" name="Picture 3" descr="C:\Program Files (x86)\Picto Selector\png\ARASAAC Symbol Set\2730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1440000" cy="1440000"/>
          </a:xfrm>
          <a:prstGeom prst="rect">
            <a:avLst/>
          </a:prstGeom>
          <a:noFill/>
        </p:spPr>
      </p:pic>
      <p:pic>
        <p:nvPicPr>
          <p:cNvPr id="20484" name="Picture 4" descr="C:\Program Files (x86)\Picto Selector\png\ARASAAC Symbol Set\489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071942"/>
            <a:ext cx="1440000" cy="1440000"/>
          </a:xfrm>
          <a:prstGeom prst="rect">
            <a:avLst/>
          </a:prstGeom>
          <a:noFill/>
        </p:spPr>
      </p:pic>
      <p:pic>
        <p:nvPicPr>
          <p:cNvPr id="20485" name="Picture 5" descr="C:\Program Files (x86)\Picto Selector\png\Soyvisual\soyvisual_55955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000504"/>
            <a:ext cx="1440000" cy="14400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1142984"/>
            <a:ext cx="218135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n relacionad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4119612" cy="4943535"/>
          </a:xfrm>
          <a:prstGeom prst="rect">
            <a:avLst/>
          </a:prstGeom>
          <a:noFill/>
        </p:spPr>
      </p:pic>
      <p:pic>
        <p:nvPicPr>
          <p:cNvPr id="25603" name="Picture 3" descr="C:\Program Files (x86)\Picto Selector\png\ARASAAC Symbol Set\284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6"/>
            <a:ext cx="3357586" cy="335758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786314" y="2214554"/>
            <a:ext cx="3219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SE ACABÓ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147" name="Picture 3" descr="C:\Program Files (x86)\Picto Selector\png\Soyvisual\soyvisual_53601.jp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00504"/>
            <a:ext cx="1440000" cy="1440000"/>
          </a:xfrm>
          <a:prstGeom prst="rect">
            <a:avLst/>
          </a:prstGeom>
          <a:noFill/>
        </p:spPr>
      </p:pic>
      <p:pic>
        <p:nvPicPr>
          <p:cNvPr id="10242" name="Picture 2" descr="C:\Program Files (x86)\Picto Selector\png\Soyvisual\soyvisual_54747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000504"/>
            <a:ext cx="1440000" cy="1440000"/>
          </a:xfrm>
          <a:prstGeom prst="rect">
            <a:avLst/>
          </a:prstGeom>
          <a:noFill/>
        </p:spPr>
      </p:pic>
      <p:pic>
        <p:nvPicPr>
          <p:cNvPr id="9" name="Picture 3" descr="C:\Program Files (x86)\Picto Selector\png\ARASAAC Symbol Set\274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00504"/>
            <a:ext cx="1440000" cy="1440000"/>
          </a:xfrm>
          <a:prstGeom prst="rect">
            <a:avLst/>
          </a:prstGeom>
          <a:noFill/>
        </p:spPr>
      </p:pic>
      <p:pic>
        <p:nvPicPr>
          <p:cNvPr id="10243" name="Picture 3" descr="C:\Program Files (x86)\Picto Selector\png\ARASAAC Symbol Set\2534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071942"/>
            <a:ext cx="1440000" cy="14400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785794"/>
            <a:ext cx="219661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8916" name="Picture 4" descr="Resultado de imagen de gifs animado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64"/>
            <a:ext cx="5357850" cy="32147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459" name="Picture 3" descr="C:\Program Files (x86)\Picto Selector\png\ARASAAC Symbol Set\2783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1440000" cy="1440000"/>
          </a:xfrm>
          <a:prstGeom prst="rect">
            <a:avLst/>
          </a:prstGeom>
          <a:noFill/>
        </p:spPr>
      </p:pic>
      <p:pic>
        <p:nvPicPr>
          <p:cNvPr id="9" name="Picture 2" descr="C:\Program Files (x86)\Picto Selector\png\ARASAAC Symbol Set\470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071942"/>
            <a:ext cx="1440000" cy="1440000"/>
          </a:xfrm>
          <a:prstGeom prst="rect">
            <a:avLst/>
          </a:prstGeom>
          <a:noFill/>
        </p:spPr>
      </p:pic>
      <p:pic>
        <p:nvPicPr>
          <p:cNvPr id="10" name="Picture 3" descr="C:\Program Files (x86)\Picto Selector\png\ARASAAC Symbol Set\2355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71942"/>
            <a:ext cx="1440000" cy="1440000"/>
          </a:xfrm>
          <a:prstGeom prst="rect">
            <a:avLst/>
          </a:prstGeom>
          <a:noFill/>
        </p:spPr>
      </p:pic>
      <p:pic>
        <p:nvPicPr>
          <p:cNvPr id="19460" name="Picture 4" descr="C:\Program Files (x86)\Picto Selector\png\Soyvisual\soyvisual_54047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000504"/>
            <a:ext cx="1440000" cy="14400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1142984"/>
            <a:ext cx="218135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esultado de imagen de gifs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9938" name="Picture 2" descr="Resultado de imagen de gifs animado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5357850" cy="32147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57686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29388" y="3857628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701090" y="3786190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363" name="Picture 3" descr="C:\Program Files (x86)\Picto Selector\png\ARASAAC Symbol Set\5489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000504"/>
            <a:ext cx="1440000" cy="1440000"/>
          </a:xfrm>
          <a:prstGeom prst="rect">
            <a:avLst/>
          </a:prstGeom>
          <a:noFill/>
        </p:spPr>
      </p:pic>
      <p:pic>
        <p:nvPicPr>
          <p:cNvPr id="8" name="Picture 2" descr="C:\Program Files (x86)\Picto Selector\png\ARASAAC Symbol Set\26829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1440000" cy="1440000"/>
          </a:xfrm>
          <a:prstGeom prst="rect">
            <a:avLst/>
          </a:prstGeom>
          <a:noFill/>
        </p:spPr>
      </p:pic>
      <p:pic>
        <p:nvPicPr>
          <p:cNvPr id="15364" name="Picture 4" descr="C:\Program Files (x86)\Picto Selector\png\Soyvisual\soyvisual_56363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071942"/>
            <a:ext cx="1440000" cy="1440000"/>
          </a:xfrm>
          <a:prstGeom prst="rect">
            <a:avLst/>
          </a:prstGeom>
          <a:noFill/>
        </p:spPr>
      </p:pic>
      <p:pic>
        <p:nvPicPr>
          <p:cNvPr id="15365" name="Picture 5" descr="C:\Program Files (x86)\Picto Selector\png\Soyvisual\soyvisual_53713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71942"/>
            <a:ext cx="1440000" cy="14400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96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Program Files (x86)\Picto Selector\png\ARASAAC Symbol Set\66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71480"/>
            <a:ext cx="1080000" cy="1080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1142984"/>
            <a:ext cx="22153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64</Words>
  <Application>Microsoft Office PowerPoint</Application>
  <PresentationFormat>Presentación en pantalla (4:3)</PresentationFormat>
  <Paragraphs>11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BELINDA HARO CASTILLA</dc:creator>
  <cp:lastModifiedBy>BELINDA HARO CASTILLA</cp:lastModifiedBy>
  <cp:revision>15</cp:revision>
  <dcterms:created xsi:type="dcterms:W3CDTF">2017-12-22T13:32:33Z</dcterms:created>
  <dcterms:modified xsi:type="dcterms:W3CDTF">2018-01-22T07:34:39Z</dcterms:modified>
</cp:coreProperties>
</file>