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0" r:id="rId4"/>
    <p:sldId id="260" r:id="rId5"/>
    <p:sldId id="261" r:id="rId6"/>
    <p:sldId id="312" r:id="rId7"/>
    <p:sldId id="313" r:id="rId8"/>
    <p:sldId id="314" r:id="rId9"/>
    <p:sldId id="333" r:id="rId10"/>
    <p:sldId id="264" r:id="rId11"/>
    <p:sldId id="33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35" r:id="rId21"/>
    <p:sldId id="323" r:id="rId22"/>
    <p:sldId id="324" r:id="rId23"/>
    <p:sldId id="336" r:id="rId24"/>
    <p:sldId id="337" r:id="rId25"/>
    <p:sldId id="325" r:id="rId26"/>
    <p:sldId id="326" r:id="rId27"/>
    <p:sldId id="329" r:id="rId28"/>
    <p:sldId id="330" r:id="rId29"/>
    <p:sldId id="331" r:id="rId30"/>
    <p:sldId id="332" r:id="rId31"/>
    <p:sldId id="268" r:id="rId32"/>
    <p:sldId id="265" r:id="rId33"/>
    <p:sldId id="266" r:id="rId34"/>
    <p:sldId id="339" r:id="rId35"/>
    <p:sldId id="338" r:id="rId36"/>
    <p:sldId id="340" r:id="rId37"/>
    <p:sldId id="341" r:id="rId38"/>
    <p:sldId id="267" r:id="rId39"/>
    <p:sldId id="342" r:id="rId40"/>
    <p:sldId id="276" r:id="rId41"/>
    <p:sldId id="343" r:id="rId42"/>
    <p:sldId id="344" r:id="rId43"/>
    <p:sldId id="345" r:id="rId44"/>
    <p:sldId id="346" r:id="rId45"/>
    <p:sldId id="347" r:id="rId46"/>
    <p:sldId id="348" r:id="rId47"/>
    <p:sldId id="350" r:id="rId48"/>
    <p:sldId id="349" r:id="rId49"/>
    <p:sldId id="287" r:id="rId50"/>
    <p:sldId id="288" r:id="rId51"/>
    <p:sldId id="351" r:id="rId52"/>
    <p:sldId id="352" r:id="rId53"/>
    <p:sldId id="286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56" r:id="rId6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8qw7P6nf/oy8YH718F4bOA==" hashData="ttkUaEE8NNpq5JsHR3vLIIds6h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630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61D3-03D2-4571-89DA-7D7C63B4E0B5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E7AB-469D-42D8-8BDB-C06E00969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siembraestrellas.blogspot.com.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6.wav"/><Relationship Id="rId7" Type="http://schemas.openxmlformats.org/officeDocument/2006/relationships/image" Target="../media/image3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audio" Target="../media/audio8.wav"/><Relationship Id="rId10" Type="http://schemas.openxmlformats.org/officeDocument/2006/relationships/image" Target="../media/image38.png"/><Relationship Id="rId4" Type="http://schemas.openxmlformats.org/officeDocument/2006/relationships/audio" Target="../media/audio7.wav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audio" Target="../media/audio5.wav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18.png"/><Relationship Id="rId5" Type="http://schemas.openxmlformats.org/officeDocument/2006/relationships/image" Target="../media/image36.pn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audio" Target="../media/audio8.wav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audio" Target="../media/audio7.wav"/><Relationship Id="rId12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0.wav"/><Relationship Id="rId7" Type="http://schemas.openxmlformats.org/officeDocument/2006/relationships/image" Target="../media/image4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audio" Target="../media/audio12.wav"/><Relationship Id="rId10" Type="http://schemas.openxmlformats.org/officeDocument/2006/relationships/image" Target="../media/image39.png"/><Relationship Id="rId4" Type="http://schemas.openxmlformats.org/officeDocument/2006/relationships/audio" Target="../media/audio11.wav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audio" Target="../media/audio9.wav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audio" Target="../media/audio10.wav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audio" Target="../media/audio1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gif"/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12" Type="http://schemas.openxmlformats.org/officeDocument/2006/relationships/image" Target="../media/image60.gif"/><Relationship Id="rId2" Type="http://schemas.openxmlformats.org/officeDocument/2006/relationships/image" Target="../media/image7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5" Type="http://schemas.openxmlformats.org/officeDocument/2006/relationships/image" Target="../media/image63.gif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6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37.pn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gif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70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70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27.png"/><Relationship Id="rId12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7.png"/><Relationship Id="rId5" Type="http://schemas.openxmlformats.org/officeDocument/2006/relationships/image" Target="../media/image7.jpe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4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audio" Target="../media/audio6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0.png"/><Relationship Id="rId7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32.png"/><Relationship Id="rId5" Type="http://schemas.openxmlformats.org/officeDocument/2006/relationships/image" Target="../media/image82.png"/><Relationship Id="rId10" Type="http://schemas.openxmlformats.org/officeDocument/2006/relationships/image" Target="../media/image36.png"/><Relationship Id="rId4" Type="http://schemas.openxmlformats.org/officeDocument/2006/relationships/image" Target="../media/image81.png"/><Relationship Id="rId9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84.png"/><Relationship Id="rId18" Type="http://schemas.openxmlformats.org/officeDocument/2006/relationships/image" Target="../media/image39.png"/><Relationship Id="rId3" Type="http://schemas.openxmlformats.org/officeDocument/2006/relationships/audio" Target="../media/audio9.wav"/><Relationship Id="rId21" Type="http://schemas.openxmlformats.org/officeDocument/2006/relationships/image" Target="../media/image42.png"/><Relationship Id="rId7" Type="http://schemas.openxmlformats.org/officeDocument/2006/relationships/audio" Target="../media/audio14.wav"/><Relationship Id="rId12" Type="http://schemas.openxmlformats.org/officeDocument/2006/relationships/image" Target="../media/image7.jpeg"/><Relationship Id="rId17" Type="http://schemas.openxmlformats.org/officeDocument/2006/relationships/image" Target="../media/image38.png"/><Relationship Id="rId2" Type="http://schemas.openxmlformats.org/officeDocument/2006/relationships/audio" Target="../media/audio8.wav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audio" Target="../media/audio7.wav"/><Relationship Id="rId5" Type="http://schemas.openxmlformats.org/officeDocument/2006/relationships/audio" Target="../media/audio11.wav"/><Relationship Id="rId15" Type="http://schemas.openxmlformats.org/officeDocument/2006/relationships/image" Target="../media/image37.png"/><Relationship Id="rId23" Type="http://schemas.openxmlformats.org/officeDocument/2006/relationships/image" Target="../media/image86.png"/><Relationship Id="rId10" Type="http://schemas.openxmlformats.org/officeDocument/2006/relationships/audio" Target="../media/audio6.wav"/><Relationship Id="rId19" Type="http://schemas.openxmlformats.org/officeDocument/2006/relationships/image" Target="../media/image40.pn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35.png"/><Relationship Id="rId22" Type="http://schemas.openxmlformats.org/officeDocument/2006/relationships/image" Target="../media/image8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3.wav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image" Target="../media/image32.png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image" Target="../media/image32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image" Target="../media/image32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93.png"/><Relationship Id="rId3" Type="http://schemas.openxmlformats.org/officeDocument/2006/relationships/audio" Target="../media/audio10.wav"/><Relationship Id="rId7" Type="http://schemas.openxmlformats.org/officeDocument/2006/relationships/audio" Target="../media/audio16.wav"/><Relationship Id="rId12" Type="http://schemas.openxmlformats.org/officeDocument/2006/relationships/image" Target="../media/image4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11" Type="http://schemas.openxmlformats.org/officeDocument/2006/relationships/image" Target="../media/image85.png"/><Relationship Id="rId5" Type="http://schemas.openxmlformats.org/officeDocument/2006/relationships/audio" Target="../media/audio14.wav"/><Relationship Id="rId10" Type="http://schemas.openxmlformats.org/officeDocument/2006/relationships/image" Target="../media/image42.png"/><Relationship Id="rId4" Type="http://schemas.openxmlformats.org/officeDocument/2006/relationships/audio" Target="../media/audio12.wav"/><Relationship Id="rId9" Type="http://schemas.openxmlformats.org/officeDocument/2006/relationships/image" Target="../media/image39.png"/><Relationship Id="rId1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99.gif"/><Relationship Id="rId3" Type="http://schemas.openxmlformats.org/officeDocument/2006/relationships/image" Target="../media/image39.png"/><Relationship Id="rId7" Type="http://schemas.openxmlformats.org/officeDocument/2006/relationships/image" Target="../media/image96.png"/><Relationship Id="rId12" Type="http://schemas.openxmlformats.org/officeDocument/2006/relationships/audio" Target="../media/audio10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98.gif"/><Relationship Id="rId5" Type="http://schemas.openxmlformats.org/officeDocument/2006/relationships/image" Target="../media/image95.png"/><Relationship Id="rId10" Type="http://schemas.openxmlformats.org/officeDocument/2006/relationships/audio" Target="../media/audio17.wav"/><Relationship Id="rId4" Type="http://schemas.openxmlformats.org/officeDocument/2006/relationships/audio" Target="../media/audio11.wav"/><Relationship Id="rId9" Type="http://schemas.openxmlformats.org/officeDocument/2006/relationships/image" Target="../media/image9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99.gif"/><Relationship Id="rId3" Type="http://schemas.openxmlformats.org/officeDocument/2006/relationships/image" Target="../media/image39.png"/><Relationship Id="rId7" Type="http://schemas.openxmlformats.org/officeDocument/2006/relationships/image" Target="../media/image96.png"/><Relationship Id="rId12" Type="http://schemas.openxmlformats.org/officeDocument/2006/relationships/audio" Target="../media/audio10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98.gif"/><Relationship Id="rId5" Type="http://schemas.openxmlformats.org/officeDocument/2006/relationships/image" Target="../media/image95.png"/><Relationship Id="rId10" Type="http://schemas.openxmlformats.org/officeDocument/2006/relationships/audio" Target="../media/audio17.wav"/><Relationship Id="rId4" Type="http://schemas.openxmlformats.org/officeDocument/2006/relationships/audio" Target="../media/audio11.wav"/><Relationship Id="rId9" Type="http://schemas.openxmlformats.org/officeDocument/2006/relationships/image" Target="../media/image97.png"/><Relationship Id="rId14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99.gif"/><Relationship Id="rId3" Type="http://schemas.openxmlformats.org/officeDocument/2006/relationships/image" Target="../media/image39.png"/><Relationship Id="rId7" Type="http://schemas.openxmlformats.org/officeDocument/2006/relationships/image" Target="../media/image96.png"/><Relationship Id="rId12" Type="http://schemas.openxmlformats.org/officeDocument/2006/relationships/audio" Target="../media/audio10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98.gif"/><Relationship Id="rId5" Type="http://schemas.openxmlformats.org/officeDocument/2006/relationships/image" Target="../media/image95.png"/><Relationship Id="rId15" Type="http://schemas.openxmlformats.org/officeDocument/2006/relationships/image" Target="../media/image94.png"/><Relationship Id="rId10" Type="http://schemas.openxmlformats.org/officeDocument/2006/relationships/audio" Target="../media/audio17.wav"/><Relationship Id="rId4" Type="http://schemas.openxmlformats.org/officeDocument/2006/relationships/audio" Target="../media/audio11.wav"/><Relationship Id="rId9" Type="http://schemas.openxmlformats.org/officeDocument/2006/relationships/image" Target="../media/image97.png"/><Relationship Id="rId14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99.gif"/><Relationship Id="rId3" Type="http://schemas.openxmlformats.org/officeDocument/2006/relationships/image" Target="../media/image39.png"/><Relationship Id="rId7" Type="http://schemas.openxmlformats.org/officeDocument/2006/relationships/image" Target="../media/image96.png"/><Relationship Id="rId12" Type="http://schemas.openxmlformats.org/officeDocument/2006/relationships/audio" Target="../media/audio10.wav"/><Relationship Id="rId2" Type="http://schemas.openxmlformats.org/officeDocument/2006/relationships/image" Target="../media/image7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98.gif"/><Relationship Id="rId5" Type="http://schemas.openxmlformats.org/officeDocument/2006/relationships/image" Target="../media/image95.png"/><Relationship Id="rId15" Type="http://schemas.openxmlformats.org/officeDocument/2006/relationships/image" Target="../media/image94.png"/><Relationship Id="rId10" Type="http://schemas.openxmlformats.org/officeDocument/2006/relationships/audio" Target="../media/audio17.wav"/><Relationship Id="rId4" Type="http://schemas.openxmlformats.org/officeDocument/2006/relationships/audio" Target="../media/audio11.wav"/><Relationship Id="rId9" Type="http://schemas.openxmlformats.org/officeDocument/2006/relationships/image" Target="../media/image97.png"/><Relationship Id="rId1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99.gif"/><Relationship Id="rId3" Type="http://schemas.openxmlformats.org/officeDocument/2006/relationships/image" Target="../media/image39.png"/><Relationship Id="rId7" Type="http://schemas.openxmlformats.org/officeDocument/2006/relationships/image" Target="../media/image96.png"/><Relationship Id="rId12" Type="http://schemas.openxmlformats.org/officeDocument/2006/relationships/audio" Target="../media/audio10.wav"/><Relationship Id="rId17" Type="http://schemas.openxmlformats.org/officeDocument/2006/relationships/image" Target="../media/image32.png"/><Relationship Id="rId2" Type="http://schemas.openxmlformats.org/officeDocument/2006/relationships/image" Target="../media/image7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98.gif"/><Relationship Id="rId5" Type="http://schemas.openxmlformats.org/officeDocument/2006/relationships/image" Target="../media/image95.png"/><Relationship Id="rId15" Type="http://schemas.openxmlformats.org/officeDocument/2006/relationships/image" Target="../media/image94.png"/><Relationship Id="rId10" Type="http://schemas.openxmlformats.org/officeDocument/2006/relationships/audio" Target="../media/audio17.wav"/><Relationship Id="rId4" Type="http://schemas.openxmlformats.org/officeDocument/2006/relationships/audio" Target="../media/audio11.wav"/><Relationship Id="rId9" Type="http://schemas.openxmlformats.org/officeDocument/2006/relationships/image" Target="../media/image97.png"/><Relationship Id="rId1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6" Type="http://schemas.openxmlformats.org/officeDocument/2006/relationships/image" Target="../media/image101.png"/><Relationship Id="rId5" Type="http://schemas.openxmlformats.org/officeDocument/2006/relationships/image" Target="../media/image32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gif"/><Relationship Id="rId2" Type="http://schemas.openxmlformats.org/officeDocument/2006/relationships/image" Target="../media/image7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Picto Selector\png\ARASAAC Symbol Set\17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1811406" cy="181140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619672" y="404664"/>
            <a:ext cx="635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cuerpo humano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75656" y="5602014"/>
            <a:ext cx="3502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cabeza: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6655" b="2037"/>
          <a:stretch>
            <a:fillRect/>
          </a:stretch>
        </p:blipFill>
        <p:spPr bwMode="auto">
          <a:xfrm rot="16200000">
            <a:off x="5369557" y="3279516"/>
            <a:ext cx="6685807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2123728" y="1412776"/>
            <a:ext cx="5610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Calibri" pitchFamily="34" charset="0"/>
                <a:hlinkClick r:id="rId4"/>
              </a:rPr>
              <a:t>http://siembraestrellas.blogspot.com.es/</a:t>
            </a:r>
            <a:endParaRPr lang="es-ES" sz="2400" dirty="0">
              <a:latin typeface="Calibri" pitchFamily="34" charset="0"/>
            </a:endParaRPr>
          </a:p>
          <a:p>
            <a:endParaRPr lang="es-ES" sz="2400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932040" y="5746030"/>
            <a:ext cx="3128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NIVEL BÁSICO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204864"/>
            <a:ext cx="5309378" cy="352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6289" t="2610" r="17073" b="43362"/>
          <a:stretch>
            <a:fillRect/>
          </a:stretch>
        </p:blipFill>
        <p:spPr bwMode="auto">
          <a:xfrm>
            <a:off x="179512" y="980728"/>
            <a:ext cx="28177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2664296" cy="256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>
          <a:xfrm>
            <a:off x="827584" y="1556792"/>
            <a:ext cx="136815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660232" y="1628800"/>
            <a:ext cx="136815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C:\Program Files (x86)\Picto Selector\png\ARASAAC Symbol Set\268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636912"/>
            <a:ext cx="2695575" cy="26955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301208"/>
            <a:ext cx="2038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660232" y="4581128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Program Files (x86)\Picto Selector\png\ARASAAC Symbol Set\28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196752"/>
            <a:ext cx="2160000" cy="216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1" name="Picture 5" descr="C:\Program Files (x86)\Picto Selector\png\ARASAAC Symbol Set\28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1196752"/>
            <a:ext cx="2160000" cy="216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3" name="Picture 7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149080"/>
            <a:ext cx="2160000" cy="216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4" name="Picture 8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4149080"/>
            <a:ext cx="2160000" cy="216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2" name="1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2996952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j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827584" y="2204864"/>
            <a:ext cx="1728192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 de flecha"/>
          <p:cNvCxnSpPr>
            <a:stCxn id="7" idx="3"/>
          </p:cNvCxnSpPr>
          <p:nvPr/>
        </p:nvCxnSpPr>
        <p:spPr>
          <a:xfrm flipV="1">
            <a:off x="2555776" y="1700808"/>
            <a:ext cx="295232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Program Files (x86)\Picto Selector\png\ARASAAC Symbol Set\2876.png">
            <a:hlinkClick r:id="" action="ppaction://hlinkshowjump?jump=nextslide" highlightClick="1">
              <a:snd r:embed="rId4" name="ojo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pic>
        <p:nvPicPr>
          <p:cNvPr id="25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827584" y="2204864"/>
            <a:ext cx="1728192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 de flecha"/>
          <p:cNvCxnSpPr>
            <a:stCxn id="7" idx="3"/>
          </p:cNvCxnSpPr>
          <p:nvPr/>
        </p:nvCxnSpPr>
        <p:spPr>
          <a:xfrm flipV="1">
            <a:off x="2555776" y="1700808"/>
            <a:ext cx="295232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pic>
        <p:nvPicPr>
          <p:cNvPr id="25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1124744"/>
            <a:ext cx="1080000" cy="1080000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96150" y="836712"/>
            <a:ext cx="1505459" cy="15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15808" y="2564904"/>
            <a:ext cx="12606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hlinkshowjump?jump=nextslide" highlightClick="1">
              <a:snd r:embed="rId5" name="boc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1187624" y="3212976"/>
            <a:ext cx="1152128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 flipV="1">
            <a:off x="2339752" y="2564904"/>
            <a:ext cx="31683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060848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1187624" y="3212976"/>
            <a:ext cx="1152128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 flipV="1">
            <a:off x="2339752" y="2564904"/>
            <a:ext cx="31683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6150" y="836712"/>
            <a:ext cx="1505459" cy="15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15808" y="2564904"/>
            <a:ext cx="12606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hlinkshowjump?jump=nextslide" highlightClick="1">
              <a:snd r:embed="rId7" name="oreja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sp>
        <p:nvSpPr>
          <p:cNvPr id="25" name="24 Rectángulo"/>
          <p:cNvSpPr/>
          <p:nvPr/>
        </p:nvSpPr>
        <p:spPr>
          <a:xfrm>
            <a:off x="323528" y="2420888"/>
            <a:ext cx="576064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899592" y="3068960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492896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sp>
        <p:nvSpPr>
          <p:cNvPr id="25" name="24 Rectángulo"/>
          <p:cNvSpPr/>
          <p:nvPr/>
        </p:nvSpPr>
        <p:spPr>
          <a:xfrm>
            <a:off x="323528" y="2420888"/>
            <a:ext cx="576064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899592" y="3068960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6150" y="836712"/>
            <a:ext cx="1505459" cy="15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15808" y="2564904"/>
            <a:ext cx="12606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hlinkshowjump?jump=nextslide" highlightClick="1">
              <a:snd r:embed="rId6" name="nariz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1403648" y="2420888"/>
            <a:ext cx="576064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1979712" y="2924944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420888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1403648" y="2420888"/>
            <a:ext cx="576064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1979712" y="2924944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6150" y="836712"/>
            <a:ext cx="1505459" cy="15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15808" y="2564904"/>
            <a:ext cx="12606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434498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57338"/>
            <a:ext cx="39243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5" descr="Resultado de imagen de logo ar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2870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5508625" y="836613"/>
            <a:ext cx="308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Calibri" pitchFamily="34" charset="0"/>
              </a:rPr>
              <a:t>http://arasaac.org/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859338" y="260350"/>
            <a:ext cx="0" cy="612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2996952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8" descr="C:\Program Files (x86)\Picto Selector\png\ARASAAC Symbol Set\27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268760"/>
            <a:ext cx="2160000" cy="216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9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216" y="3861048"/>
            <a:ext cx="2160000" cy="216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216" y="1268760"/>
            <a:ext cx="2160000" cy="216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1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920" y="3861048"/>
            <a:ext cx="2160000" cy="216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e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ej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bi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bi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hlinkshowjump?jump=nextslide" highlightClick="1">
              <a:snd r:embed="rId10" name="cuello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cxnSp>
        <p:nvCxnSpPr>
          <p:cNvPr id="25" name="24 Conector recto de flecha"/>
          <p:cNvCxnSpPr/>
          <p:nvPr/>
        </p:nvCxnSpPr>
        <p:spPr>
          <a:xfrm flipV="1">
            <a:off x="1547664" y="2924944"/>
            <a:ext cx="3384376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2348880"/>
            <a:ext cx="1080000" cy="1080000"/>
          </a:xfrm>
          <a:prstGeom prst="rect">
            <a:avLst/>
          </a:prstGeom>
          <a:noFill/>
        </p:spPr>
      </p:pic>
      <p:cxnSp>
        <p:nvCxnSpPr>
          <p:cNvPr id="25" name="24 Conector recto de flecha"/>
          <p:cNvCxnSpPr/>
          <p:nvPr/>
        </p:nvCxnSpPr>
        <p:spPr>
          <a:xfrm flipV="1">
            <a:off x="1547664" y="2924944"/>
            <a:ext cx="3384376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6150" y="836712"/>
            <a:ext cx="1505459" cy="15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15808" y="2564904"/>
            <a:ext cx="12606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cxnSp>
        <p:nvCxnSpPr>
          <p:cNvPr id="25" name="24 Conector recto de flecha"/>
          <p:cNvCxnSpPr/>
          <p:nvPr/>
        </p:nvCxnSpPr>
        <p:spPr>
          <a:xfrm>
            <a:off x="2267744" y="2420888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Program Files (x86)\Picto Selector\png\ARASAAC Symbol Set\3011.png">
            <a:hlinkClick r:id="" action="ppaction://hlinkshowjump?jump=nextslide" highlightClick="1">
              <a:snd r:embed="rId11" name="ceja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cxnSp>
        <p:nvCxnSpPr>
          <p:cNvPr id="25" name="24 Conector recto de flecha"/>
          <p:cNvCxnSpPr/>
          <p:nvPr/>
        </p:nvCxnSpPr>
        <p:spPr>
          <a:xfrm>
            <a:off x="2267744" y="2420888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1844824"/>
            <a:ext cx="1080000" cy="1080000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6150" y="836712"/>
            <a:ext cx="1505459" cy="15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15808" y="2564904"/>
            <a:ext cx="12606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hlinkshowjump?jump=nextslide" highlightClick="1">
              <a:snd r:embed="rId9" name="barbilla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cxnSp>
        <p:nvCxnSpPr>
          <p:cNvPr id="26" name="25 Conector recto de flecha"/>
          <p:cNvCxnSpPr/>
          <p:nvPr/>
        </p:nvCxnSpPr>
        <p:spPr>
          <a:xfrm flipV="1">
            <a:off x="1763688" y="2564904"/>
            <a:ext cx="324036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22048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cxnSp>
        <p:nvCxnSpPr>
          <p:cNvPr id="26" name="25 Conector recto de flecha"/>
          <p:cNvCxnSpPr/>
          <p:nvPr/>
        </p:nvCxnSpPr>
        <p:spPr>
          <a:xfrm flipV="1">
            <a:off x="1763688" y="2564904"/>
            <a:ext cx="324036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6150" y="836712"/>
            <a:ext cx="1505459" cy="15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15808" y="2564904"/>
            <a:ext cx="12606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hlinkshowjump?jump=nextslide" highlightClick="1">
              <a:snd r:embed="rId8" name="labio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pic>
        <p:nvPicPr>
          <p:cNvPr id="25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  <p:cxnSp>
        <p:nvCxnSpPr>
          <p:cNvPr id="26" name="25 Conector recto de flecha"/>
          <p:cNvCxnSpPr/>
          <p:nvPr/>
        </p:nvCxnSpPr>
        <p:spPr>
          <a:xfrm flipV="1">
            <a:off x="1763688" y="2636912"/>
            <a:ext cx="367240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7585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71601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7596336" y="386104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27585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615617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7596336" y="5301208"/>
            <a:ext cx="1331640" cy="133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1080000" cy="108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2953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2060848"/>
            <a:ext cx="1080000" cy="108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05064"/>
            <a:ext cx="1080000" cy="1080000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72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445224"/>
            <a:ext cx="1080000" cy="1080000"/>
          </a:xfrm>
          <a:prstGeom prst="rect">
            <a:avLst/>
          </a:prstGeom>
          <a:noFill/>
        </p:spPr>
      </p:pic>
      <p:pic>
        <p:nvPicPr>
          <p:cNvPr id="25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5445224"/>
            <a:ext cx="1080000" cy="1080000"/>
          </a:xfrm>
          <a:prstGeom prst="rect">
            <a:avLst/>
          </a:prstGeom>
          <a:noFill/>
        </p:spPr>
      </p:pic>
      <p:cxnSp>
        <p:nvCxnSpPr>
          <p:cNvPr id="26" name="25 Conector recto de flecha"/>
          <p:cNvCxnSpPr/>
          <p:nvPr/>
        </p:nvCxnSpPr>
        <p:spPr>
          <a:xfrm flipV="1">
            <a:off x="1763688" y="2636912"/>
            <a:ext cx="367240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6150" y="836712"/>
            <a:ext cx="1505459" cy="15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15808" y="2564904"/>
            <a:ext cx="12606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Botón de acción: Sonido">
            <a:hlinkClick r:id="" action="ppaction://noaction" highlightClick="1">
              <a:snd r:embed="rId3" name="boca.wav"/>
            </a:hlinkClick>
          </p:cNvPr>
          <p:cNvSpPr/>
          <p:nvPr/>
        </p:nvSpPr>
        <p:spPr>
          <a:xfrm>
            <a:off x="755576" y="908720"/>
            <a:ext cx="1512168" cy="144016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052736"/>
            <a:ext cx="49325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05064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068960"/>
            <a:ext cx="68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96952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4"/>
            <a:ext cx="2695575" cy="2695575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1516" y="5712892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6289" t="2610" r="17073" b="43362"/>
          <a:stretch>
            <a:fillRect/>
          </a:stretch>
        </p:blipFill>
        <p:spPr bwMode="auto">
          <a:xfrm>
            <a:off x="179512" y="980728"/>
            <a:ext cx="28177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539552" y="980728"/>
            <a:ext cx="2016224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980728"/>
            <a:ext cx="2664296" cy="256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>
          <a:xfrm>
            <a:off x="6300192" y="1052736"/>
            <a:ext cx="2016224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be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9325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068960"/>
            <a:ext cx="68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996952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412776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3645024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427984" y="4005064"/>
            <a:ext cx="115212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69160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4212" y="2081212"/>
            <a:ext cx="2695575" cy="2695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16013" y="908050"/>
            <a:ext cx="3311525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4427538" y="908050"/>
            <a:ext cx="3313112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 redondeado">
            <a:hlinkClick r:id="" action="ppaction://hlinkshowjump?jump=nextslide" highlightClick="1"/>
          </p:cNvPr>
          <p:cNvSpPr/>
          <p:nvPr/>
        </p:nvSpPr>
        <p:spPr>
          <a:xfrm>
            <a:off x="755650" y="4076700"/>
            <a:ext cx="2376488" cy="22320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3348038" y="4076700"/>
            <a:ext cx="2376487" cy="22320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03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292600"/>
            <a:ext cx="1895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5940425" y="4076700"/>
            <a:ext cx="2376488" cy="22320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05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292600"/>
            <a:ext cx="1876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"/>
          <p:cNvPicPr>
            <a:picLocks noChangeAspect="1" noChangeArrowheads="1"/>
          </p:cNvPicPr>
          <p:nvPr/>
        </p:nvPicPr>
        <p:blipFill>
          <a:blip r:embed="rId4" cstate="print"/>
          <a:srcRect t="6682" r="5501" b="7230"/>
          <a:stretch>
            <a:fillRect/>
          </a:stretch>
        </p:blipFill>
        <p:spPr bwMode="auto">
          <a:xfrm>
            <a:off x="8532813" y="333375"/>
            <a:ext cx="3603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716" y="422108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12474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16013" y="908050"/>
            <a:ext cx="3311525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4427538" y="908050"/>
            <a:ext cx="3313112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 redondeado">
            <a:hlinkClick r:id="" action="ppaction://hlinkshowjump?jump=nextslide" highlightClick="1"/>
          </p:cNvPr>
          <p:cNvSpPr/>
          <p:nvPr/>
        </p:nvSpPr>
        <p:spPr>
          <a:xfrm>
            <a:off x="755650" y="4076700"/>
            <a:ext cx="2376488" cy="22320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3348038" y="4076700"/>
            <a:ext cx="2376487" cy="22320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0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1895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5940425" y="4076700"/>
            <a:ext cx="2376488" cy="22320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05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292600"/>
            <a:ext cx="1876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"/>
          <p:cNvPicPr>
            <a:picLocks noChangeAspect="1" noChangeArrowheads="1"/>
          </p:cNvPicPr>
          <p:nvPr/>
        </p:nvPicPr>
        <p:blipFill>
          <a:blip r:embed="rId4" cstate="print"/>
          <a:srcRect t="6682" r="5501" b="7230"/>
          <a:stretch>
            <a:fillRect/>
          </a:stretch>
        </p:blipFill>
        <p:spPr bwMode="auto">
          <a:xfrm>
            <a:off x="8532813" y="333375"/>
            <a:ext cx="3603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716" y="422108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12474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6975"/>
            <a:ext cx="45862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179512" y="3717032"/>
            <a:ext cx="4464496" cy="280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944"/>
            <a:ext cx="1440000" cy="1440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26" name="Picture 2" descr="C:\Program Files (x86)\Picto Selector\png\ARASAAC Symbol Set\70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360" y="1484784"/>
            <a:ext cx="1440000" cy="144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8" descr="la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552" y="1484784"/>
            <a:ext cx="904234" cy="1440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6 Llamada con línea 1"/>
          <p:cNvSpPr/>
          <p:nvPr/>
        </p:nvSpPr>
        <p:spPr>
          <a:xfrm>
            <a:off x="6444208" y="692696"/>
            <a:ext cx="1296144" cy="1368152"/>
          </a:xfrm>
          <a:prstGeom prst="borderCallout1">
            <a:avLst>
              <a:gd name="adj1" fmla="val 18750"/>
              <a:gd name="adj2" fmla="val -8333"/>
              <a:gd name="adj3" fmla="val 55948"/>
              <a:gd name="adj4" fmla="val -136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Llamada con línea 1"/>
          <p:cNvSpPr/>
          <p:nvPr/>
        </p:nvSpPr>
        <p:spPr>
          <a:xfrm>
            <a:off x="6444208" y="2204864"/>
            <a:ext cx="1296144" cy="1368152"/>
          </a:xfrm>
          <a:prstGeom prst="borderCallout1">
            <a:avLst>
              <a:gd name="adj1" fmla="val 18750"/>
              <a:gd name="adj2" fmla="val -8333"/>
              <a:gd name="adj3" fmla="val 424"/>
              <a:gd name="adj4" fmla="val -136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Llamada con línea 1"/>
          <p:cNvSpPr/>
          <p:nvPr/>
        </p:nvSpPr>
        <p:spPr>
          <a:xfrm>
            <a:off x="6444208" y="3789040"/>
            <a:ext cx="1296144" cy="1368152"/>
          </a:xfrm>
          <a:prstGeom prst="borderCallout1">
            <a:avLst>
              <a:gd name="adj1" fmla="val 18750"/>
              <a:gd name="adj2" fmla="val -8333"/>
              <a:gd name="adj3" fmla="val -64354"/>
              <a:gd name="adj4" fmla="val -138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301208"/>
            <a:ext cx="105829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301208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8948" y="4005064"/>
            <a:ext cx="106903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832" y="3933056"/>
            <a:ext cx="1080000" cy="1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301208"/>
            <a:ext cx="108000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3933056"/>
            <a:ext cx="109670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908720"/>
            <a:ext cx="1371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4300" y="2564904"/>
            <a:ext cx="1409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4149080"/>
            <a:ext cx="1238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692696"/>
            <a:ext cx="4362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376" y="5561980"/>
            <a:ext cx="1008112" cy="106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635874" y="5589240"/>
            <a:ext cx="126064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51064E-7 L 0.504 -0.43016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11841E-6 L 0.35434 -0.19935 " pathEditMode="relative" ptsTypes="A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509 L 0.66459 -0.456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66715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6672"/>
            <a:ext cx="2695575" cy="2695575"/>
          </a:xfrm>
          <a:prstGeom prst="rect">
            <a:avLst/>
          </a:prstGeom>
          <a:noFill/>
        </p:spPr>
      </p:pic>
      <p:pic>
        <p:nvPicPr>
          <p:cNvPr id="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81128"/>
            <a:ext cx="3571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581128"/>
            <a:ext cx="2428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581128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24944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6672"/>
            <a:ext cx="2695575" cy="2695575"/>
          </a:xfrm>
          <a:prstGeom prst="rect">
            <a:avLst/>
          </a:prstGeom>
          <a:noFill/>
        </p:spPr>
      </p:pic>
      <p:pic>
        <p:nvPicPr>
          <p:cNvPr id="6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89040"/>
            <a:ext cx="2428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6975"/>
            <a:ext cx="45862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6289" t="2610" r="17073" b="37359"/>
          <a:stretch>
            <a:fillRect/>
          </a:stretch>
        </p:blipFill>
        <p:spPr bwMode="auto">
          <a:xfrm>
            <a:off x="2483768" y="980728"/>
            <a:ext cx="47900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34888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jos.wav">
            <a:hlinkClick r:id="" action="ppaction://media"/>
          </p:cNvPr>
          <p:cNvPicPr>
            <a:picLocks noRot="1" noChangeAspect="1"/>
          </p:cNvPicPr>
          <p:nvPr>
            <a:wavAudioFile r:embed="rId1" name="ojos.wav"/>
          </p:nvPr>
        </p:nvPicPr>
        <p:blipFill>
          <a:blip r:embed="rId6" cstate="print"/>
          <a:stretch>
            <a:fillRect/>
          </a:stretch>
        </p:blipFill>
        <p:spPr>
          <a:xfrm>
            <a:off x="971600" y="1052736"/>
            <a:ext cx="1440160" cy="14401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1043608" y="908050"/>
            <a:ext cx="3311525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4427538" y="908050"/>
            <a:ext cx="3313112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7" y="1124944"/>
            <a:ext cx="1800199" cy="188801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1" name="10 Rectángulo redondeado">
            <a:hlinkClick r:id="" action="ppaction://hlinkshowjump?jump=nextslide" highlightClick="1"/>
          </p:cNvPr>
          <p:cNvSpPr/>
          <p:nvPr/>
        </p:nvSpPr>
        <p:spPr>
          <a:xfrm>
            <a:off x="683568" y="4076700"/>
            <a:ext cx="2448146" cy="2160612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 redondeado">
            <a:hlinkClick r:id="" action="ppaction://noaction" highlightClick="1"/>
          </p:cNvPr>
          <p:cNvSpPr/>
          <p:nvPr/>
        </p:nvSpPr>
        <p:spPr>
          <a:xfrm>
            <a:off x="3275782" y="4077072"/>
            <a:ext cx="2448146" cy="2160612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5868144" y="4077072"/>
            <a:ext cx="2448146" cy="2160612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6" name="Picture 3" descr="C:\Program Files (x86)\Picto Selector\png\ARASAAC Symbol Set\983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21088"/>
            <a:ext cx="1944216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" name="Picture 4" descr="C:\Program Files (x86)\Picto Selector\png\ARASAAC Symbol Set\284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220716"/>
            <a:ext cx="1944216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" name="Picture 2" descr="C:\Program Files (x86)\Picto Selector\png\ARASAAC Symbol Set\9107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221328"/>
            <a:ext cx="1944216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n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be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289" t="2610" r="17073" b="37359"/>
          <a:stretch>
            <a:fillRect/>
          </a:stretch>
        </p:blipFill>
        <p:spPr bwMode="auto">
          <a:xfrm>
            <a:off x="2483768" y="980728"/>
            <a:ext cx="47900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6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3645024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 descr="C:\Program Files (x86)\Picto Selector\png\ARASAAC Symbol Set\28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68760"/>
            <a:ext cx="1635819" cy="163581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cxnSp>
        <p:nvCxnSpPr>
          <p:cNvPr id="9" name="8 Conector recto de flecha"/>
          <p:cNvCxnSpPr>
            <a:stCxn id="7170" idx="3"/>
          </p:cNvCxnSpPr>
          <p:nvPr/>
        </p:nvCxnSpPr>
        <p:spPr>
          <a:xfrm>
            <a:off x="2607419" y="2086670"/>
            <a:ext cx="2324621" cy="69425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55650" y="4076700"/>
            <a:ext cx="2376488" cy="223202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116013" y="908050"/>
            <a:ext cx="3311525" cy="23050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4427538" y="908050"/>
            <a:ext cx="3313112" cy="23050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7173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292600"/>
            <a:ext cx="1895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3348038" y="4076700"/>
            <a:ext cx="2376487" cy="223202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0425" y="4076700"/>
            <a:ext cx="2376488" cy="223202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3" cstate="print"/>
          <a:srcRect t="6682" r="5501" b="7230"/>
          <a:stretch>
            <a:fillRect/>
          </a:stretch>
        </p:blipFill>
        <p:spPr bwMode="auto">
          <a:xfrm>
            <a:off x="8532813" y="333375"/>
            <a:ext cx="3603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C:\Program Files (x86)\Picto Selector\png\ARASAAC Symbol Set\28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052736"/>
            <a:ext cx="1944216" cy="1944216"/>
          </a:xfrm>
          <a:prstGeom prst="rect">
            <a:avLst/>
          </a:prstGeom>
          <a:noFill/>
        </p:spPr>
      </p:pic>
      <p:pic>
        <p:nvPicPr>
          <p:cNvPr id="7181" name="Picture 1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93096"/>
            <a:ext cx="1853781" cy="189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83546"/>
            <a:ext cx="1714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55650" y="4076700"/>
            <a:ext cx="2376488" cy="223202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116013" y="908050"/>
            <a:ext cx="3311525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4427538" y="908050"/>
            <a:ext cx="3313112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7173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292600"/>
            <a:ext cx="1895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3348038" y="4076700"/>
            <a:ext cx="2376487" cy="223202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0425" y="4076700"/>
            <a:ext cx="2376488" cy="223202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3" cstate="print"/>
          <a:srcRect t="6682" r="5501" b="7230"/>
          <a:stretch>
            <a:fillRect/>
          </a:stretch>
        </p:blipFill>
        <p:spPr bwMode="auto">
          <a:xfrm>
            <a:off x="8532813" y="333375"/>
            <a:ext cx="3603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C:\Program Files (x86)\Picto Selector\png\ARASAAC Symbol Set\28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052736"/>
            <a:ext cx="1944216" cy="1944216"/>
          </a:xfrm>
          <a:prstGeom prst="rect">
            <a:avLst/>
          </a:prstGeom>
          <a:noFill/>
        </p:spPr>
      </p:pic>
      <p:pic>
        <p:nvPicPr>
          <p:cNvPr id="7181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24744"/>
            <a:ext cx="1853781" cy="189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83546"/>
            <a:ext cx="1714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6975"/>
            <a:ext cx="45862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Program Files (x86)\Picto Selector\png\ARASAAC Symbol Set\6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081212"/>
            <a:ext cx="2695575" cy="2695575"/>
          </a:xfrm>
          <a:prstGeom prst="rect">
            <a:avLst/>
          </a:prstGeom>
          <a:noFill/>
        </p:spPr>
      </p:pic>
      <p:pic>
        <p:nvPicPr>
          <p:cNvPr id="5" name="Picture 2" descr="C:\Program Files (x86)\Picto Selector\png\ARASAAC Symbol Set\6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51636" y="2060848"/>
            <a:ext cx="2695575" cy="26955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365104"/>
            <a:ext cx="1476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j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Program Files (x86)\Picto Selector\png\ARASAAC Symbol Set\6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036" y="641052"/>
            <a:ext cx="2695575" cy="2695575"/>
          </a:xfrm>
          <a:prstGeom prst="rect">
            <a:avLst/>
          </a:prstGeom>
          <a:noFill/>
        </p:spPr>
      </p:pic>
      <p:pic>
        <p:nvPicPr>
          <p:cNvPr id="5" name="Picture 2" descr="C:\Program Files (x86)\Picto Selector\png\ARASAAC Symbol Set\6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4" y="620688"/>
            <a:ext cx="2695575" cy="26955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2244" y="2924944"/>
            <a:ext cx="1476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581128"/>
            <a:ext cx="3571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581128"/>
            <a:ext cx="2428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581128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Program Files (x86)\Picto Selector\png\ARASAAC Symbol Set\6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036" y="641052"/>
            <a:ext cx="2695575" cy="2695575"/>
          </a:xfrm>
          <a:prstGeom prst="rect">
            <a:avLst/>
          </a:prstGeom>
          <a:noFill/>
        </p:spPr>
      </p:pic>
      <p:pic>
        <p:nvPicPr>
          <p:cNvPr id="5" name="Picture 2" descr="C:\Program Files (x86)\Picto Selector\png\ARASAAC Symbol Set\6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4" y="620688"/>
            <a:ext cx="2695575" cy="26955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2244" y="2924944"/>
            <a:ext cx="1476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33056"/>
            <a:ext cx="2428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Program Files (x86)\Picto Selector\png\ARASAAC Symbol Set\333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248" y="5085184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" name="Picture 5" descr="C:\Program Files (x86)\Picto Selector\png\ARASAAC Symbol Set\310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952" y="5085184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1" name="Picture 6" descr="C:\Program Files (x86)\Picto Selector\png\ARASAAC Symbol Set\507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800" y="5085184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Program Files (x86)\Picto Selector\png\ARASAAC Symbol Set\657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8148" y="569044"/>
            <a:ext cx="1615455" cy="1615455"/>
          </a:xfrm>
          <a:prstGeom prst="rect">
            <a:avLst/>
          </a:prstGeom>
          <a:noFill/>
        </p:spPr>
      </p:pic>
      <p:pic>
        <p:nvPicPr>
          <p:cNvPr id="5" name="Picture 2" descr="C:\Program Files (x86)\Picto Selector\png\ARASAAC Symbol Set\657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99992" y="548680"/>
            <a:ext cx="1615455" cy="1615455"/>
          </a:xfrm>
          <a:prstGeom prst="rect">
            <a:avLst/>
          </a:prstGeom>
          <a:noFill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403648" y="2060848"/>
          <a:ext cx="6336704" cy="25922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84176"/>
                <a:gridCol w="1584176"/>
                <a:gridCol w="1584176"/>
                <a:gridCol w="1584176"/>
              </a:tblGrid>
              <a:tr h="129614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C:\Program Files (x86)\Picto Selector\png\ARASAAC Symbol Set\333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085184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7" name="Picture 5" descr="C:\Program Files (x86)\Picto Selector\png\ARASAAC Symbol Set\310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085184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8" name="Picture 6" descr="C:\Program Files (x86)\Picto Selector\png\ARASAAC Symbol Set\507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085184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9" name="Picture 7" descr="C:\Program Files (x86)\Picto Selector\png\ARASAAC Symbol Set\3329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085184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80" name="Picture 8" descr="C:\Program Files (x86)\Picto Selector\png\ARASAAC Symbol Set\804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132856"/>
            <a:ext cx="1152000" cy="1152000"/>
          </a:xfrm>
          <a:prstGeom prst="rect">
            <a:avLst/>
          </a:prstGeom>
          <a:noFill/>
        </p:spPr>
      </p:pic>
      <p:pic>
        <p:nvPicPr>
          <p:cNvPr id="3081" name="Picture 9" descr="C:\Program Files (x86)\Picto Selector\png\ARASAAC Symbol Set\288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132856"/>
            <a:ext cx="1152128" cy="1152128"/>
          </a:xfrm>
          <a:prstGeom prst="rect">
            <a:avLst/>
          </a:prstGeom>
          <a:noFill/>
        </p:spPr>
      </p:pic>
      <p:pic>
        <p:nvPicPr>
          <p:cNvPr id="3082" name="Picture 10" descr="C:\Program Files (x86)\Picto Selector\png\ARASAAC Symbol Set\540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2132856"/>
            <a:ext cx="1152000" cy="1152000"/>
          </a:xfrm>
          <a:prstGeom prst="rect">
            <a:avLst/>
          </a:prstGeom>
          <a:noFill/>
        </p:spPr>
      </p:pic>
      <p:pic>
        <p:nvPicPr>
          <p:cNvPr id="3083" name="Picture 11" descr="C:\Program Files (x86)\Picto Selector\png\ARASAAC Symbol Set\286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2132856"/>
            <a:ext cx="1152000" cy="1152000"/>
          </a:xfrm>
          <a:prstGeom prst="rect">
            <a:avLst/>
          </a:prstGeom>
          <a:noFill/>
        </p:spPr>
      </p:pic>
      <p:pic>
        <p:nvPicPr>
          <p:cNvPr id="3084" name="Picture 12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12" cstate="print"/>
          <a:srcRect l="28629" t="23287"/>
          <a:stretch>
            <a:fillRect/>
          </a:stretch>
        </p:blipFill>
        <p:spPr bwMode="auto">
          <a:xfrm rot="5400000">
            <a:off x="569642" y="5271118"/>
            <a:ext cx="803916" cy="864096"/>
          </a:xfrm>
          <a:prstGeom prst="rect">
            <a:avLst/>
          </a:prstGeom>
          <a:noFill/>
        </p:spPr>
      </p:pic>
      <p:sp>
        <p:nvSpPr>
          <p:cNvPr id="23" name="2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92280" y="5085184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51445E-7 L -0.31094 -0.235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03515E-7 L 0.01198 -0.235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51064E-7 L -0.10243 -0.23081 " pathEditMode="relative" ptsTypes="AA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3515E-7 L 0.52361 -0.225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724052" cy="372405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152920" y="692696"/>
            <a:ext cx="7608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GENIAL, SIGUE ADELANTE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Botón de acción: Sonido">
            <a:hlinkClick r:id="" action="ppaction://noaction" highlightClick="1">
              <a:snd r:embed="rId3" name="oreja.wav"/>
            </a:hlinkClick>
          </p:cNvPr>
          <p:cNvSpPr/>
          <p:nvPr/>
        </p:nvSpPr>
        <p:spPr>
          <a:xfrm>
            <a:off x="755576" y="908720"/>
            <a:ext cx="1512168" cy="144016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052736"/>
            <a:ext cx="49325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05064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068960"/>
            <a:ext cx="68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96952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1043608" y="908050"/>
            <a:ext cx="3311525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4427538" y="908050"/>
            <a:ext cx="3313112" cy="23050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1124944"/>
            <a:ext cx="1800199" cy="188801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1" name="10 Rectángulo redondeado">
            <a:hlinkClick r:id="" action="ppaction://hlinkshowjump?jump=nextslide" highlightClick="1"/>
          </p:cNvPr>
          <p:cNvSpPr/>
          <p:nvPr/>
        </p:nvSpPr>
        <p:spPr>
          <a:xfrm>
            <a:off x="683568" y="4076700"/>
            <a:ext cx="2448146" cy="2160612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 redondeado">
            <a:hlinkClick r:id="" action="ppaction://noaction" highlightClick="1"/>
          </p:cNvPr>
          <p:cNvSpPr/>
          <p:nvPr/>
        </p:nvSpPr>
        <p:spPr>
          <a:xfrm>
            <a:off x="3275782" y="4077072"/>
            <a:ext cx="2448146" cy="2160612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5868144" y="4077072"/>
            <a:ext cx="2448146" cy="2160612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6" name="Picture 3" descr="C:\Program Files (x86)\Picto Selector\png\ARASAAC Symbol Set\98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21088"/>
            <a:ext cx="1944216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" name="Picture 4" descr="C:\Program Files (x86)\Picto Selector\png\ARASAAC Symbol Set\28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0716"/>
            <a:ext cx="1944216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124744"/>
            <a:ext cx="1944216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9325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068960"/>
            <a:ext cx="68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996952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412776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3645024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196752"/>
            <a:ext cx="1800200" cy="1800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cxnSp>
        <p:nvCxnSpPr>
          <p:cNvPr id="11" name="10 Conector recto de flecha"/>
          <p:cNvCxnSpPr>
            <a:stCxn id="6146" idx="3"/>
          </p:cNvCxnSpPr>
          <p:nvPr/>
        </p:nvCxnSpPr>
        <p:spPr>
          <a:xfrm>
            <a:off x="2411760" y="2096852"/>
            <a:ext cx="1296144" cy="13321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6146" idx="3"/>
          </p:cNvCxnSpPr>
          <p:nvPr/>
        </p:nvCxnSpPr>
        <p:spPr>
          <a:xfrm>
            <a:off x="2411760" y="2096852"/>
            <a:ext cx="3600400" cy="12601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289" t="2610" r="17073" b="37359"/>
          <a:stretch>
            <a:fillRect/>
          </a:stretch>
        </p:blipFill>
        <p:spPr bwMode="auto">
          <a:xfrm>
            <a:off x="2483768" y="980728"/>
            <a:ext cx="47900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Sonido">
            <a:hlinkClick r:id="" action="ppaction://noaction" highlightClick="1">
              <a:snd r:embed="rId4" name="nariz.wav"/>
            </a:hlinkClick>
          </p:cNvPr>
          <p:cNvSpPr/>
          <p:nvPr/>
        </p:nvSpPr>
        <p:spPr>
          <a:xfrm>
            <a:off x="899592" y="1268760"/>
            <a:ext cx="1584176" cy="151216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2181" y="2636912"/>
            <a:ext cx="523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289" t="2610" r="17073" b="37359"/>
          <a:stretch>
            <a:fillRect/>
          </a:stretch>
        </p:blipFill>
        <p:spPr bwMode="auto">
          <a:xfrm>
            <a:off x="2483768" y="980728"/>
            <a:ext cx="47900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6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20272" y="3645024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C:\Program Files (x86)\Picto Selector\png\ARASAAC Symbol Set\28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88840"/>
            <a:ext cx="1800200" cy="1800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cxnSp>
        <p:nvCxnSpPr>
          <p:cNvPr id="9" name="8 Conector recto de flecha"/>
          <p:cNvCxnSpPr>
            <a:stCxn id="5122" idx="3"/>
          </p:cNvCxnSpPr>
          <p:nvPr/>
        </p:nvCxnSpPr>
        <p:spPr>
          <a:xfrm>
            <a:off x="2555776" y="2888940"/>
            <a:ext cx="2088232" cy="3240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331640" y="980728"/>
          <a:ext cx="6624736" cy="3096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154817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Program Files (x86)\Picto Selector\png\ARASAAC Symbol Set\24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1260000" cy="1260000"/>
          </a:xfrm>
          <a:prstGeom prst="rect">
            <a:avLst/>
          </a:prstGeom>
          <a:noFill/>
        </p:spPr>
      </p:pic>
      <p:pic>
        <p:nvPicPr>
          <p:cNvPr id="8195" name="Picture 3" descr="C:\Program Files (x86)\Picto Selector\png\ARASAAC Symbol Set\297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1260000" cy="1260000"/>
          </a:xfrm>
          <a:prstGeom prst="rect">
            <a:avLst/>
          </a:prstGeom>
          <a:noFill/>
        </p:spPr>
      </p:pic>
      <p:pic>
        <p:nvPicPr>
          <p:cNvPr id="8196" name="Picture 4" descr="C:\Program Files (x86)\Picto Selector\png\ARASAAC Symbol Set\24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24744"/>
            <a:ext cx="1260000" cy="1260000"/>
          </a:xfrm>
          <a:prstGeom prst="rect">
            <a:avLst/>
          </a:prstGeom>
          <a:noFill/>
        </p:spPr>
      </p:pic>
      <p:pic>
        <p:nvPicPr>
          <p:cNvPr id="8197" name="Picture 5" descr="C:\Program Files (x86)\Picto Selector\png\ARASAAC Symbol Set\334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24744"/>
            <a:ext cx="1260000" cy="1260000"/>
          </a:xfrm>
          <a:prstGeom prst="rect">
            <a:avLst/>
          </a:prstGeom>
          <a:noFill/>
        </p:spPr>
      </p:pic>
      <p:pic>
        <p:nvPicPr>
          <p:cNvPr id="8198" name="Picture 6" descr="C:\Program Files (x86)\Picto Selector\png\ARASAAC Symbol Set\28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9181" y="4689280"/>
            <a:ext cx="1260000" cy="126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8199" name="Picture 7" descr="C:\Program Files (x86)\Picto Selector\png\ARASAAC Symbol Set\287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9341" y="4689280"/>
            <a:ext cx="1260000" cy="126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8201" name="Picture 9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3357" y="4689280"/>
            <a:ext cx="1260000" cy="126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7" name="Picture 6" descr="C:\Program Files (x86)\Picto Selector\png\ARASAAC Symbol Set\287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5856" y="4689280"/>
            <a:ext cx="1260000" cy="126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8" name="Picture 7" descr="C:\Program Files (x86)\Picto Selector\png\ARASAAC Symbol Set\287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689280"/>
            <a:ext cx="1260000" cy="126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9" name="Picture 8" descr="C:\Program Files (x86)\Picto Selector\png\ARASAAC Symbol Set\288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689280"/>
            <a:ext cx="1260000" cy="126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0" name="Picture 9" descr="C:\Program Files (x86)\Picto Selector\png\ARASAAC Symbol Set\266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6176" y="4689280"/>
            <a:ext cx="1260000" cy="126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40352" y="5013176"/>
            <a:ext cx="1080120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149080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2673E-6 L -0.51771 -0.285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-14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2673E-6 L 0.13177 -0.285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08973E-6 L 0.14966 -0.2833 " pathEditMode="relative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79186E-6 L 0.18906 -0.28307 " pathEditMode="relative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Elipse"/>
          <p:cNvSpPr/>
          <p:nvPr/>
        </p:nvSpPr>
        <p:spPr>
          <a:xfrm>
            <a:off x="3059952" y="2067868"/>
            <a:ext cx="3168352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Program Files (x86)\Picto Selector\png\ARASAAC Symbol Set\10364.png"/>
          <p:cNvPicPr>
            <a:picLocks noChangeAspect="1" noChangeArrowheads="1"/>
          </p:cNvPicPr>
          <p:nvPr/>
        </p:nvPicPr>
        <p:blipFill>
          <a:blip r:embed="rId13" cstate="print"/>
          <a:srcRect t="16028" b="11846"/>
          <a:stretch>
            <a:fillRect/>
          </a:stretch>
        </p:blipFill>
        <p:spPr bwMode="auto">
          <a:xfrm>
            <a:off x="3492000" y="2787948"/>
            <a:ext cx="2304256" cy="1661972"/>
          </a:xfrm>
          <a:prstGeom prst="rect">
            <a:avLst/>
          </a:prstGeom>
          <a:noFill/>
        </p:spPr>
      </p:pic>
      <p:pic>
        <p:nvPicPr>
          <p:cNvPr id="23" name="Picture 2" descr="C:\Program Files (x86)\Picto Selector\png\ARASAAC Symbol Set\2876.png">
            <a:hlinkClick r:id="" action="ppaction://noaction" highlightClick="1">
              <a:snd r:embed="rId4" name="ojos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2283892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4" name="Picture 3" descr="C:\Program Files (x86)\Picto Selector\png\ARASAAC Symbol Set\2663.png">
            <a:hlinkClick r:id="" action="ppaction://noaction" highlightClick="1">
              <a:snd r:embed="rId2" name="boca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944" y="771724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6" name="Picture 4" descr="C:\Program Files (x86)\Picto Selector\png\ARASAAC Symbol Set\2887.png">
            <a:hlinkClick r:id="" action="ppaction://noaction" highlightClick="1">
              <a:snd r:embed="rId10" name="nariz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35696" y="2355900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7" name="Picture 5" descr="C:\Program Files (x86)\Picto Selector\png\ARASAAC Symbol Set\2871.png">
            <a:hlinkClick r:id="" action="ppaction://noaction" highlightClick="1">
              <a:snd r:embed="rId11" name="oreja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71800" y="1059756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8" name="Picture 6" descr="C:\Program Files (x86)\Picto Selector\png\ARASAAC Symbol Set\2953.png">
            <a:hlinkClick r:id="" action="ppaction://noaction" highlightClick="1">
              <a:snd r:embed="rId5" name="labios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0192" y="3508028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9" name="Picture 7" descr="C:\Program Files (x86)\Picto Selector\png\ARASAAC Symbol Set\2991.png">
            <a:hlinkClick r:id="" action="ppaction://noaction" highlightClick="1">
              <a:snd r:embed="rId8" name="barbilla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55776" y="4948188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30" name="Picture 8" descr="C:\Program Files (x86)\Picto Selector\png\ARASAAC Symbol Set\2727.png">
            <a:hlinkClick r:id="" action="ppaction://noaction" highlightClick="1">
              <a:snd r:embed="rId3" name="cuello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64088" y="987748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31" name="Picture 2" descr="C:\Program Files (x86)\Picto Selector\png\ARASAAC Symbol Set\3011.png">
            <a:hlinkClick r:id="" action="ppaction://noaction" highlightClick="1">
              <a:snd r:embed="rId9" name="cejas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835696" y="3652044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7" name="Picture 3" descr="C:\Program Files (x86)\Picto Selector\png\ARASAAC Symbol Set\2844.png">
            <a:hlinkClick r:id="" action="ppaction://noaction" highlightClick="1">
              <a:snd r:embed="rId7" name="pesta_as_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39952" y="5301208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8" name="Picture 4" descr="C:\Program Files (x86)\Picto Selector\png\ARASAAC Symbol Set\2737.png">
            <a:hlinkClick r:id="" action="ppaction://noaction" highlightClick="1">
              <a:snd r:embed="rId6" name="dientes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580112" y="4948188"/>
            <a:ext cx="1080000" cy="10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0" name="3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164288" y="5013176"/>
            <a:ext cx="1656184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e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j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bi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n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sta_as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arbi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8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ej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1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r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7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608512" cy="48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689" y="3610498"/>
            <a:ext cx="714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Botón de acción: Sonido">
            <a:hlinkClick r:id="" action="ppaction://noaction" highlightClick="1">
              <a:snd r:embed="rId5" name="dientes.wav"/>
            </a:hlinkClick>
          </p:cNvPr>
          <p:cNvSpPr/>
          <p:nvPr/>
        </p:nvSpPr>
        <p:spPr>
          <a:xfrm>
            <a:off x="1259632" y="1844824"/>
            <a:ext cx="1368152" cy="108012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608512" cy="48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689" y="3610498"/>
            <a:ext cx="714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96752"/>
            <a:ext cx="2448272" cy="2448272"/>
          </a:xfrm>
          <a:prstGeom prst="rect">
            <a:avLst/>
          </a:prstGeom>
          <a:noFill/>
        </p:spPr>
      </p:pic>
      <p:sp>
        <p:nvSpPr>
          <p:cNvPr id="6" name="5 Botón de acción: Sonido">
            <a:hlinkClick r:id="" action="ppaction://noaction" highlightClick="1">
              <a:snd r:embed="rId6" name="cejas.wav"/>
            </a:hlinkClick>
          </p:cNvPr>
          <p:cNvSpPr/>
          <p:nvPr/>
        </p:nvSpPr>
        <p:spPr>
          <a:xfrm>
            <a:off x="971600" y="1484784"/>
            <a:ext cx="1368152" cy="108012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9023" y="2311408"/>
            <a:ext cx="800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5686" y="2431687"/>
            <a:ext cx="752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608512" cy="48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689" y="3610498"/>
            <a:ext cx="714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96752"/>
            <a:ext cx="2448272" cy="2448272"/>
          </a:xfrm>
          <a:prstGeom prst="rect">
            <a:avLst/>
          </a:prstGeom>
          <a:noFill/>
        </p:spPr>
      </p:pic>
      <p:sp>
        <p:nvSpPr>
          <p:cNvPr id="6" name="5 Botón de acción: Sonido">
            <a:hlinkClick r:id="" action="ppaction://noaction" highlightClick="1">
              <a:snd r:embed="rId6" name="barbilla.wav"/>
            </a:hlinkClick>
          </p:cNvPr>
          <p:cNvSpPr/>
          <p:nvPr/>
        </p:nvSpPr>
        <p:spPr>
          <a:xfrm>
            <a:off x="971600" y="1484784"/>
            <a:ext cx="1368152" cy="108012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9023" y="2311408"/>
            <a:ext cx="800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5686" y="2431687"/>
            <a:ext cx="752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933056"/>
            <a:ext cx="1095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608512" cy="48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689" y="3610498"/>
            <a:ext cx="714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96752"/>
            <a:ext cx="2448272" cy="2448272"/>
          </a:xfrm>
          <a:prstGeom prst="rect">
            <a:avLst/>
          </a:prstGeom>
          <a:noFill/>
        </p:spPr>
      </p:pic>
      <p:sp>
        <p:nvSpPr>
          <p:cNvPr id="6" name="5 Botón de acción: Sonido">
            <a:hlinkClick r:id="" action="ppaction://noaction" highlightClick="1">
              <a:snd r:embed="rId6" name="cuello.wav"/>
            </a:hlinkClick>
          </p:cNvPr>
          <p:cNvSpPr/>
          <p:nvPr/>
        </p:nvSpPr>
        <p:spPr>
          <a:xfrm>
            <a:off x="971600" y="1484784"/>
            <a:ext cx="1368152" cy="108012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9023" y="2311408"/>
            <a:ext cx="800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5686" y="2431687"/>
            <a:ext cx="752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933056"/>
            <a:ext cx="1095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4976" y="4129856"/>
            <a:ext cx="3019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48680"/>
            <a:ext cx="2191519" cy="2191519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780928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81128"/>
            <a:ext cx="3571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581128"/>
            <a:ext cx="2428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581128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be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620688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635896" y="5589240"/>
            <a:ext cx="1944216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20688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7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856" y="3212976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8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400" y="620928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9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4128" y="3213216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4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3212976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bi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ej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rbi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sta_as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r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eng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764704"/>
          <a:ext cx="8424936" cy="3240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67266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6769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5122" name="Picture 2">
            <a:hlinkClick r:id="" action="ppaction://hlinkshowjump?jump=nextslide" highlightClick="1">
              <a:snd r:embed="rId4" name="labio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581128"/>
            <a:ext cx="140782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>
              <a:snd r:embed="rId6" name="lengua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581128"/>
            <a:ext cx="13894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>
              <a:snd r:embed="rId8" name="dient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581128"/>
            <a:ext cx="143162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>
            <a:hlinkClick r:id="" action="ppaction://noaction" highlightClick="1">
              <a:snd r:embed="rId10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581128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>
            <a:hlinkClick r:id="" action="ppaction://noaction" highlightClick="1">
              <a:snd r:embed="rId12" name="ceja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2197" y="4581128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764704"/>
          <a:ext cx="8424936" cy="3240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67266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6769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5122" name="Picture 2">
            <a:hlinkClick r:id="" action="ppaction://noaction" highlightClick="1">
              <a:snd r:embed="rId4" name="labio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140782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>
              <a:snd r:embed="rId6" name="lengua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581128"/>
            <a:ext cx="13894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>
              <a:snd r:embed="rId8" name="dient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581128"/>
            <a:ext cx="143162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>
            <a:hlinkClick r:id="" action="ppaction://hlinkshowjump?jump=nextslide" highlightClick="1">
              <a:snd r:embed="rId10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581128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>
            <a:hlinkClick r:id="" action="ppaction://noaction" highlightClick="1">
              <a:snd r:embed="rId12" name="ceja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2197" y="4581128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764704"/>
          <a:ext cx="8424936" cy="3240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67266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6769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5122" name="Picture 2">
            <a:hlinkClick r:id="" action="ppaction://noaction" highlightClick="1">
              <a:snd r:embed="rId4" name="labio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140782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hlinkshowjump?jump=nextslide" highlightClick="1">
              <a:snd r:embed="rId6" name="lengua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581128"/>
            <a:ext cx="13894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>
              <a:snd r:embed="rId8" name="dient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581128"/>
            <a:ext cx="143162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>
            <a:hlinkClick r:id="" action="ppaction://noaction" highlightClick="1">
              <a:snd r:embed="rId10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2492896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>
            <a:hlinkClick r:id="" action="ppaction://noaction" highlightClick="1">
              <a:snd r:embed="rId12" name="ceja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2197" y="4581128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2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980728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764704"/>
          <a:ext cx="8424936" cy="3240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67266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6769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5122" name="Picture 2">
            <a:hlinkClick r:id="" action="ppaction://noaction" highlightClick="1">
              <a:snd r:embed="rId4" name="labio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140782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>
              <a:snd r:embed="rId6" name="lengua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492896"/>
            <a:ext cx="13894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>
              <a:snd r:embed="rId8" name="dient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581128"/>
            <a:ext cx="143162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>
            <a:hlinkClick r:id="" action="ppaction://noaction" highlightClick="1">
              <a:snd r:embed="rId10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2492896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>
            <a:hlinkClick r:id="" action="ppaction://hlinkshowjump?jump=nextslide" highlightClick="1">
              <a:snd r:embed="rId12" name="ceja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2197" y="4581128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2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980728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3" name="Picture 2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764704"/>
          <a:ext cx="8424936" cy="3240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67266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6769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5122" name="Picture 2">
            <a:hlinkClick r:id="" action="ppaction://noaction" highlightClick="1">
              <a:snd r:embed="rId4" name="labio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140782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>
              <a:snd r:embed="rId6" name="lengua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492896"/>
            <a:ext cx="13894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" action="ppaction://noaction" highlightClick="1">
              <a:snd r:embed="rId8" name="dient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581128"/>
            <a:ext cx="143162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>
            <a:hlinkClick r:id="" action="ppaction://noaction" highlightClick="1">
              <a:snd r:embed="rId10" name="pestaÃ±a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2492896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>
            <a:hlinkClick r:id="" action="ppaction://noaction" highlightClick="1">
              <a:snd r:embed="rId12" name="ceja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2492896"/>
            <a:ext cx="143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2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980728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3" name="Picture 2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908720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4" name="Picture 5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23929" y="4468391"/>
            <a:ext cx="1584176" cy="1584176"/>
          </a:xfrm>
          <a:prstGeom prst="rect">
            <a:avLst/>
          </a:prstGeom>
          <a:noFill/>
        </p:spPr>
      </p:pic>
      <p:sp>
        <p:nvSpPr>
          <p:cNvPr id="15" name="1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724128" y="4581128"/>
            <a:ext cx="2664296" cy="13681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Program Files (x86)\Picto Selector\png\ARASAAC Symbol Set\284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92896"/>
            <a:ext cx="3436019" cy="3436019"/>
          </a:xfrm>
          <a:prstGeom prst="rect">
            <a:avLst/>
          </a:prstGeom>
          <a:noFill/>
        </p:spPr>
      </p:pic>
      <p:pic>
        <p:nvPicPr>
          <p:cNvPr id="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920"/>
            <a:ext cx="3096344" cy="309634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331640" y="692696"/>
            <a:ext cx="67619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¡ se acabó!  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 has hecho genial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se acabÃ³ o has hecho genial.wav">
            <a:hlinkClick r:id="" action="ppaction://media"/>
          </p:cNvPr>
          <p:cNvPicPr>
            <a:picLocks noRot="1" noChangeAspect="1"/>
          </p:cNvPicPr>
          <p:nvPr>
            <a:wavAudioFile r:embed="rId1" name="se acabÃ³ o has hecho genial.wav"/>
          </p:nvPr>
        </p:nvPicPr>
        <p:blipFill>
          <a:blip r:embed="rId6" cstate="print"/>
          <a:stretch>
            <a:fillRect/>
          </a:stretch>
        </p:blipFill>
        <p:spPr>
          <a:xfrm>
            <a:off x="9324528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2191519" cy="2191519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80928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581128"/>
            <a:ext cx="3571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924944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99592" y="4941168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917458" y="3239737"/>
            <a:ext cx="6316497" cy="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Program Files (x86)\Picto Selector\png\ARASAAC Symbol Set\9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4617" y="2390651"/>
            <a:ext cx="2191519" cy="2191519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625" y="4550891"/>
            <a:ext cx="2065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 redondeado"/>
          <p:cNvSpPr/>
          <p:nvPr/>
        </p:nvSpPr>
        <p:spPr>
          <a:xfrm>
            <a:off x="720080" y="836712"/>
            <a:ext cx="151216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2304256" y="836712"/>
            <a:ext cx="151216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3888432" y="836712"/>
            <a:ext cx="151216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472608" y="836712"/>
            <a:ext cx="151216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7092280" y="836712"/>
            <a:ext cx="151216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Program Files (x86)\Picto Selector\png\ARASAAC Symbol Set\2572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176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1" name="Picture 3" descr="C:\Program Files (x86)\Picto Selector\png\ARASAAC Symbol Set\24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840" y="5229320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2" name="Picture 4" descr="C:\Program Files (x86)\Picto Selector\png\ARASAAC Symbol Set\2412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636912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4" name="Picture 6" descr="C:\Program Files (x86)\Picto Selector\png\ARASAAC Symbol Set\781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085304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5" name="Picture 7" descr="C:\Program Files (x86)\Picto Selector\png\ARASAAC Symbol Set\3109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2636912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6" name="Picture 8" descr="C:\Program Files (x86)\Picto Selector\png\ARASAAC Symbol Set\241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2636912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7" name="Picture 9" descr="C:\Program Files (x86)\Picto Selector\png\ARASAAC Symbol Set\229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5229320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8" name="Picture 10" descr="C:\Program Files (x86)\Picto Selector\png\ARASAAC Symbol Set\2362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3861168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9" name="Picture 11" descr="C:\Program Files (x86)\Picto Selector\png\ARASAAC Symbol Set\3329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2636912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60" name="Picture 12" descr="C:\Program Files (x86)\Picto Selector\png\ARASAAC Symbol Set\2622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840" y="3933176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61" name="Picture 13" descr="C:\Program Files (x86)\Picto Selector\png\ARASAAC Symbol Set\24222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3861168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62" name="Picture 14" descr="C:\Program Files (x86)\Picto Selector\png\ARASAAC Symbol Set\23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5085304"/>
            <a:ext cx="1080000" cy="108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23728" y="174154"/>
            <a:ext cx="50768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923928" y="5301208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255E-6 L 0.01979 -0.246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7835E-6 L 0.19288 -0.435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6809E-6 L 0.22448 -0.62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4255E-6 L -0.20868 -0.246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3515E-7 L 0.10851 -0.60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724052" cy="372405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152920" y="692696"/>
            <a:ext cx="7608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GENIAL, SIGUE ADELANTE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32</Words>
  <Application>Microsoft Office PowerPoint</Application>
  <PresentationFormat>Presentación en pantalla (4:3)</PresentationFormat>
  <Paragraphs>9</Paragraphs>
  <Slides>66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usuario</cp:lastModifiedBy>
  <cp:revision>41</cp:revision>
  <dcterms:created xsi:type="dcterms:W3CDTF">2017-02-05T10:41:19Z</dcterms:created>
  <dcterms:modified xsi:type="dcterms:W3CDTF">2017-05-03T14:08:33Z</dcterms:modified>
</cp:coreProperties>
</file>