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56" r:id="rId3"/>
    <p:sldId id="288" r:id="rId4"/>
    <p:sldId id="289" r:id="rId5"/>
    <p:sldId id="291" r:id="rId6"/>
    <p:sldId id="29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0843-78D5-423B-9718-62B4F6B3E56C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FC4-9895-4FBB-813B-4BFE420AA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94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4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4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7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1.jpeg"/><Relationship Id="rId15" Type="http://schemas.openxmlformats.org/officeDocument/2006/relationships/image" Target="../media/image12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://catedu.es/arasaac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hyperlink" Target="http://www.palao.es/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.jpe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catedu.es/arasaac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hyperlink" Target="http://www.palao.es/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5" Type="http://schemas.openxmlformats.org/officeDocument/2006/relationships/image" Target="../media/image3.png"/><Relationship Id="rId10" Type="http://schemas.openxmlformats.org/officeDocument/2006/relationships/image" Target="../media/image1.jpe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hyperlink" Target="http://creativecommons.org/licenses/by-nc-sa/3.0/e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hyperlink" Target="http://catedu.es/arasaac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lao.es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31" y="908720"/>
            <a:ext cx="2543667" cy="2777197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73460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39" y="1073047"/>
            <a:ext cx="2120592" cy="2120592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502689" y="3520371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Escolar1" panose="00000400000000000000" pitchFamily="2" charset="0"/>
              </a:rPr>
              <a:t>¿Dónde está el bebé?</a:t>
            </a:r>
            <a:endParaRPr lang="es-ES" sz="5400" b="1" dirty="0">
              <a:latin typeface="Escolar1" panose="00000400000000000000" pitchFamily="2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043608" y="45269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  <a:latin typeface="Escolar1" panose="00000400000000000000" pitchFamily="2" charset="0"/>
              </a:rPr>
              <a:t>Conceptos básicos espaciales</a:t>
            </a:r>
          </a:p>
          <a:p>
            <a:pPr algn="ctr"/>
            <a:r>
              <a:rPr lang="es-ES" sz="4000" b="1" dirty="0" smtClean="0">
                <a:solidFill>
                  <a:srgbClr val="92D050"/>
                </a:solidFill>
                <a:latin typeface="Escolar1" panose="00000400000000000000" pitchFamily="2" charset="0"/>
              </a:rPr>
              <a:t>Nivel Intermedio - Pictogramas</a:t>
            </a:r>
            <a:endParaRPr lang="es-ES" sz="4000" b="1" dirty="0">
              <a:solidFill>
                <a:srgbClr val="92D050"/>
              </a:solidFill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" y="1412776"/>
            <a:ext cx="8882377" cy="4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5305"/>
            <a:ext cx="3635922" cy="28688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ENCIMA    -    DEBAJO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1" y="2320479"/>
            <a:ext cx="2077007" cy="20770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03" y="1412776"/>
            <a:ext cx="1440073" cy="1572283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6" y="1515305"/>
            <a:ext cx="3635922" cy="286889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320479"/>
            <a:ext cx="2077007" cy="207700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9" y="2730028"/>
            <a:ext cx="1440073" cy="15722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" y="1412776"/>
            <a:ext cx="8882377" cy="4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4932040" y="1512656"/>
            <a:ext cx="3707930" cy="289647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15" y="2358610"/>
            <a:ext cx="2102819" cy="229587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467544" y="1540635"/>
            <a:ext cx="3672408" cy="2868727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1149493" y="1427758"/>
            <a:ext cx="2076052" cy="148002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DENTRO    </a:t>
            </a:r>
            <a:r>
              <a:rPr lang="es-ES" sz="4000" b="1" dirty="0" smtClean="0">
                <a:solidFill>
                  <a:srgbClr val="92D050"/>
                </a:solidFill>
              </a:rPr>
              <a:t>-    </a:t>
            </a:r>
            <a:r>
              <a:rPr lang="es-ES" sz="4000" b="1" dirty="0" smtClean="0">
                <a:solidFill>
                  <a:srgbClr val="92D050"/>
                </a:solidFill>
              </a:rPr>
              <a:t>FUERA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19256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" y="1412776"/>
            <a:ext cx="8882377" cy="4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5" y="1497600"/>
            <a:ext cx="3658041" cy="2899885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64" y="2133521"/>
            <a:ext cx="1928469" cy="192846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7" y="2146869"/>
            <a:ext cx="2050441" cy="2238688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5305"/>
            <a:ext cx="3650783" cy="2894132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76" y="2203619"/>
            <a:ext cx="2046373" cy="2234247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60" y="2621142"/>
            <a:ext cx="1924643" cy="192464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DELANTE    </a:t>
            </a:r>
            <a:r>
              <a:rPr lang="es-ES" sz="4000" b="1" dirty="0" smtClean="0">
                <a:solidFill>
                  <a:srgbClr val="92D050"/>
                </a:solidFill>
              </a:rPr>
              <a:t>-    </a:t>
            </a:r>
            <a:r>
              <a:rPr lang="es-ES" sz="4000" b="1" dirty="0" smtClean="0">
                <a:solidFill>
                  <a:srgbClr val="92D050"/>
                </a:solidFill>
              </a:rPr>
              <a:t>DETRÁS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00934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" y="1412776"/>
            <a:ext cx="8882377" cy="4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487580" y="1497600"/>
            <a:ext cx="3655732" cy="2900555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2334664"/>
            <a:ext cx="2076399" cy="2267031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59587"/>
            <a:ext cx="1507158" cy="150715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92D050"/>
                </a:solidFill>
              </a:rPr>
              <a:t>CERCA    -    LEJOS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71988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4948716" y="1497600"/>
            <a:ext cx="3655732" cy="2900555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3513"/>
            <a:ext cx="1271943" cy="1388719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72" y="3059587"/>
            <a:ext cx="1507158" cy="15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" y="1412776"/>
            <a:ext cx="8882377" cy="4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DERECHA    </a:t>
            </a:r>
            <a:r>
              <a:rPr lang="es-ES" sz="4000" b="1" dirty="0">
                <a:solidFill>
                  <a:srgbClr val="92D050"/>
                </a:solidFill>
              </a:rPr>
              <a:t>-    </a:t>
            </a:r>
            <a:r>
              <a:rPr lang="es-ES" sz="4000" b="1" dirty="0" smtClean="0">
                <a:solidFill>
                  <a:srgbClr val="92D050"/>
                </a:solidFill>
              </a:rPr>
              <a:t>IZQUIERDA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26978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38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439910" y="1519307"/>
            <a:ext cx="3664164" cy="289852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6" y="2205125"/>
            <a:ext cx="1793605" cy="195827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" y="2869104"/>
            <a:ext cx="1311009" cy="1311009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4907412" y="1519307"/>
            <a:ext cx="3664164" cy="2898528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2815"/>
            <a:ext cx="1793605" cy="1958273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44" y="2842880"/>
            <a:ext cx="1311009" cy="13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46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JMMR</cp:lastModifiedBy>
  <cp:revision>17</cp:revision>
  <dcterms:created xsi:type="dcterms:W3CDTF">2017-09-10T06:05:47Z</dcterms:created>
  <dcterms:modified xsi:type="dcterms:W3CDTF">2017-09-10T08:00:54Z</dcterms:modified>
</cp:coreProperties>
</file>