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1" r:id="rId4"/>
    <p:sldId id="281" r:id="rId5"/>
    <p:sldId id="275" r:id="rId6"/>
    <p:sldId id="256" r:id="rId7"/>
    <p:sldId id="282" r:id="rId8"/>
    <p:sldId id="283" r:id="rId9"/>
    <p:sldId id="284" r:id="rId10"/>
    <p:sldId id="263" r:id="rId11"/>
    <p:sldId id="288" r:id="rId12"/>
    <p:sldId id="286" r:id="rId13"/>
    <p:sldId id="287" r:id="rId14"/>
    <p:sldId id="285" r:id="rId15"/>
    <p:sldId id="260" r:id="rId16"/>
    <p:sldId id="265" r:id="rId17"/>
    <p:sldId id="276" r:id="rId18"/>
    <p:sldId id="268" r:id="rId19"/>
    <p:sldId id="269" r:id="rId20"/>
    <p:sldId id="277" r:id="rId21"/>
    <p:sldId id="273" r:id="rId22"/>
    <p:sldId id="279" r:id="rId23"/>
    <p:sldId id="278" r:id="rId24"/>
    <p:sldId id="258" r:id="rId2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modifyVerifier cryptProviderType="rsaFull" cryptAlgorithmClass="hash" cryptAlgorithmType="typeAny" cryptAlgorithmSid="4" spinCount="100000" saltData="G2WMsyJjuEC8UBA0kmJkng==" hashData="T6QXgUzMOBadsLDWdSrl7RUmadA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3AAB3-27A3-42E4-AEF0-4E61791A8E25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40B2D-41EB-4AA2-8053-51048C1986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12846-5EB6-4EF9-BA8D-C26385FDC4A8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E36D-E20C-4F90-BC8D-10452A6FA5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9FD3E-5636-4FB5-AB18-8ECC84D022EE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DB6A-8343-46B4-ACD0-27744D50B1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61389-4DF7-4848-965C-8501F82FB3C9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2D967-FC69-4C76-A1D7-36D69D4829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9988F-A568-47E7-9BC5-45DFB418183B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76DC-0886-4500-A9B7-4B86987089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F0158-73A5-4C87-8327-B73490B099BE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8AE68-C48B-46CC-BF98-22CD8AEC2F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1FAE-3267-46B6-8C93-ADD8603D3B9B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9B176-8912-4DFC-B970-14FE139601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0F36B-43BB-4192-BA52-4D00C42A596A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46ABA-FBCF-4497-BCBB-2AB9E8238F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769-5198-4E2F-8CCD-6B199667DD89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70AD7-D726-43B1-A0A3-15704B1599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3ACB2-958E-423F-A8AF-0B821F9FA34B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579E0-9712-48BB-84A2-800825CA43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863FA-710C-4D68-96F8-879678A726D9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D015F-F956-4134-BDF7-11FD16E649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8C6F66-68D3-44DA-B04A-5BBE4B709EBE}" type="datetimeFigureOut">
              <a:rPr lang="es-ES"/>
              <a:pPr>
                <a:defRPr/>
              </a:pPr>
              <a:t>02/02/2017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3FB6A4-D9F8-45BE-B780-66160AE7B8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iembraestrellas.blogspot.com.e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56792"/>
            <a:ext cx="5245397" cy="3768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827584" y="548680"/>
            <a:ext cx="746890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ASOCIACIONES LÓGICAS: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882437" y="5373216"/>
            <a:ext cx="551304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NIVEL </a:t>
            </a:r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2: el cuerpo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6804248" y="1700808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9 CuadroTexto"/>
          <p:cNvSpPr txBox="1">
            <a:spLocks noChangeArrowheads="1"/>
          </p:cNvSpPr>
          <p:nvPr/>
        </p:nvSpPr>
        <p:spPr bwMode="auto">
          <a:xfrm>
            <a:off x="2339975" y="6308725"/>
            <a:ext cx="402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latin typeface="Calibri" pitchFamily="34" charset="0"/>
                <a:hlinkClick r:id="rId4"/>
              </a:rPr>
              <a:t>http://siembraestrellas.blogspot.com.es/</a:t>
            </a:r>
            <a:endParaRPr lang="es-ES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8201" name="Picture 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124744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293096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93096"/>
            <a:ext cx="18954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C:\Program Files (x86)\Picto Selector\png\ARASAAC Symbol Set\292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91680" y="1052736"/>
            <a:ext cx="2067868" cy="20678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22535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93096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25" y="4292600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12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4221088"/>
            <a:ext cx="17430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 descr="C:\Program Files (x86)\Picto Selector\png\ARASAAC Symbol Set\284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1052736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23559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221088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25" y="4292600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1052736"/>
            <a:ext cx="17430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Program Files (x86)\Picto Selector\png\ARASAAC Symbol Set\284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1052736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9224" name="Picture 3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292600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"/>
          <p:cNvPicPr>
            <a:picLocks noChangeAspect="1" noChangeArrowheads="1"/>
          </p:cNvPicPr>
          <p:nvPr/>
        </p:nvPicPr>
        <p:blipFill>
          <a:blip r:embed="rId4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C:\Program Files (x86)\Picto Selector\png\ARASAAC Symbol Set\266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1052736"/>
            <a:ext cx="2016224" cy="2016224"/>
          </a:xfrm>
          <a:prstGeom prst="rect">
            <a:avLst/>
          </a:prstGeom>
          <a:noFill/>
        </p:spPr>
      </p:pic>
      <p:pic>
        <p:nvPicPr>
          <p:cNvPr id="13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293096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10249" name="Picture 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292600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1196975"/>
            <a:ext cx="1838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C:\Program Files (x86)\Picto Selector\png\ARASAAC Symbol Set\266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1052736"/>
            <a:ext cx="2016224" cy="2016224"/>
          </a:xfrm>
          <a:prstGeom prst="rect">
            <a:avLst/>
          </a:prstGeom>
          <a:noFill/>
        </p:spPr>
      </p:pic>
      <p:pic>
        <p:nvPicPr>
          <p:cNvPr id="15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4221088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14341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292600"/>
            <a:ext cx="1895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14344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2"/>
          <p:cNvPicPr>
            <a:picLocks noChangeAspect="1" noChangeArrowheads="1"/>
          </p:cNvPicPr>
          <p:nvPr/>
        </p:nvPicPr>
        <p:blipFill>
          <a:blip r:embed="rId4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2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25" y="4292600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4" descr="C:\Program Files (x86)\Picto Selector\png\ARASAAC Symbol Set\287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980728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15365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292600"/>
            <a:ext cx="1895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15368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2"/>
          <p:cNvPicPr>
            <a:picLocks noChangeAspect="1" noChangeArrowheads="1"/>
          </p:cNvPicPr>
          <p:nvPr/>
        </p:nvPicPr>
        <p:blipFill>
          <a:blip r:embed="rId4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1196975"/>
            <a:ext cx="16621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14" descr="C:\Program Files (x86)\Picto Selector\png\ARASAAC Symbol Set\287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980728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CuadroTexto"/>
          <p:cNvSpPr txBox="1">
            <a:spLocks noChangeArrowheads="1"/>
          </p:cNvSpPr>
          <p:nvPr/>
        </p:nvSpPr>
        <p:spPr bwMode="auto">
          <a:xfrm>
            <a:off x="2195513" y="2349500"/>
            <a:ext cx="496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>
                <a:latin typeface="Calibri" pitchFamily="34" charset="0"/>
              </a:rPr>
              <a:t>http://www.soyvisual.org/ </a:t>
            </a: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5175"/>
            <a:ext cx="3095625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1412875"/>
            <a:ext cx="2984500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C:\Users\belinda\Pictures\arasa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3357563"/>
            <a:ext cx="3429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8 CuadroTexto"/>
          <p:cNvSpPr txBox="1">
            <a:spLocks noChangeArrowheads="1"/>
          </p:cNvSpPr>
          <p:nvPr/>
        </p:nvSpPr>
        <p:spPr bwMode="auto">
          <a:xfrm>
            <a:off x="2268538" y="4652963"/>
            <a:ext cx="49672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>
                <a:latin typeface="Calibri" pitchFamily="34" charset="0"/>
              </a:rPr>
              <a:t>http://arasaac.org/ </a:t>
            </a:r>
          </a:p>
        </p:txBody>
      </p:sp>
      <p:sp>
        <p:nvSpPr>
          <p:cNvPr id="3079" name="9 CuadroTexto"/>
          <p:cNvSpPr txBox="1">
            <a:spLocks noChangeArrowheads="1"/>
          </p:cNvSpPr>
          <p:nvPr/>
        </p:nvSpPr>
        <p:spPr bwMode="auto">
          <a:xfrm>
            <a:off x="611188" y="6021388"/>
            <a:ext cx="4968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b="1" u="sng">
                <a:latin typeface="Calibri" pitchFamily="34" charset="0"/>
              </a:rPr>
              <a:t>Licencia Creative Commons</a:t>
            </a:r>
            <a:r>
              <a:rPr lang="es-ES" b="1">
                <a:latin typeface="Calibri" pitchFamily="34" charset="0"/>
              </a:rPr>
              <a:t>(BY-NC-SA)</a:t>
            </a:r>
            <a:r>
              <a:rPr lang="es-ES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22535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25" y="4292600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4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149080"/>
            <a:ext cx="1829941" cy="202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 descr="C:\Program Files (x86)\Picto Selector\png\ARASAAC Symbol Set\866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052736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23559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25" y="4292600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052736"/>
            <a:ext cx="1829941" cy="202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7" name="Picture 15" descr="C:\Program Files (x86)\Picto Selector\png\ARASAAC Symbol Set\866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052736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908720"/>
            <a:ext cx="390510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¡ SE ACABÓ !</a:t>
            </a:r>
            <a:endParaRPr lang="es-E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989138"/>
            <a:ext cx="4043363" cy="398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 redondeado">
            <a:hlinkClick r:id="" action="ppaction://hlinkshowjump?jump=nextslide" highlightClick="1"/>
          </p:cNvPr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>
            <a:hlinkClick r:id="" action="ppaction://noaction" highlightClick="1"/>
          </p:cNvPr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4103" name="Picture 3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4292600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4105" name="Picture 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292600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2"/>
          <p:cNvPicPr>
            <a:picLocks noChangeAspect="1" noChangeArrowheads="1"/>
          </p:cNvPicPr>
          <p:nvPr/>
        </p:nvPicPr>
        <p:blipFill>
          <a:blip r:embed="rId4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2716" y="4221088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3" descr="C:\Program Files (x86)\Picto Selector\png\ARASAAC Symbol Set\266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124744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 redondeado">
            <a:hlinkClick r:id="" action="ppaction://hlinkshowjump?jump=nextslide" highlightClick="1"/>
          </p:cNvPr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>
            <a:hlinkClick r:id="" action="ppaction://noaction" highlightClick="1"/>
          </p:cNvPr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4103" name="Picture 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124744"/>
            <a:ext cx="18954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4105" name="Picture 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292600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2"/>
          <p:cNvPicPr>
            <a:picLocks noChangeAspect="1" noChangeArrowheads="1"/>
          </p:cNvPicPr>
          <p:nvPr/>
        </p:nvPicPr>
        <p:blipFill>
          <a:blip r:embed="rId4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2716" y="4221088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3" descr="C:\Program Files (x86)\Picto Selector\png\ARASAAC Symbol Set\266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124744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7173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292600"/>
            <a:ext cx="1895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7178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C:\Program Files (x86)\Picto Selector\png\ARASAAC Symbol Set\28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052736"/>
            <a:ext cx="1944216" cy="1944216"/>
          </a:xfrm>
          <a:prstGeom prst="rect">
            <a:avLst/>
          </a:prstGeom>
          <a:noFill/>
        </p:spPr>
      </p:pic>
      <p:pic>
        <p:nvPicPr>
          <p:cNvPr id="7181" name="Picture 13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93096"/>
            <a:ext cx="1853781" cy="189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4283546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7173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292600"/>
            <a:ext cx="1895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7178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C:\Program Files (x86)\Picto Selector\png\ARASAAC Symbol Set\28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052736"/>
            <a:ext cx="1944216" cy="1944216"/>
          </a:xfrm>
          <a:prstGeom prst="rect">
            <a:avLst/>
          </a:prstGeom>
          <a:noFill/>
        </p:spPr>
      </p:pic>
      <p:pic>
        <p:nvPicPr>
          <p:cNvPr id="7181" name="Picture 13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124744"/>
            <a:ext cx="1853781" cy="189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4283546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4586288" cy="454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650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1116013" y="908050"/>
            <a:ext cx="3311525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4427538" y="908050"/>
            <a:ext cx="3313112" cy="23050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348038" y="4076700"/>
            <a:ext cx="2376487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5940425" y="4076700"/>
            <a:ext cx="2376488" cy="2232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8201" name="Picture 4">
            <a:hlinkClick r:id="" action="ppaction://hlinkshowjump?jump=nextslide" highlightClick="1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293096"/>
            <a:ext cx="187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2"/>
          <p:cNvPicPr>
            <a:picLocks noChangeAspect="1" noChangeArrowheads="1"/>
          </p:cNvPicPr>
          <p:nvPr/>
        </p:nvPicPr>
        <p:blipFill>
          <a:blip r:embed="rId3" cstate="print"/>
          <a:srcRect t="6682" r="5501" b="7230"/>
          <a:stretch>
            <a:fillRect/>
          </a:stretch>
        </p:blipFill>
        <p:spPr bwMode="auto">
          <a:xfrm>
            <a:off x="8532813" y="333375"/>
            <a:ext cx="360362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293096"/>
            <a:ext cx="171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93096"/>
            <a:ext cx="18954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 descr="C:\Program Files (x86)\Picto Selector\png\ARASAAC Symbol Set\292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91680" y="1052736"/>
            <a:ext cx="2067868" cy="206786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28</Words>
  <Application>Microsoft Office PowerPoint</Application>
  <PresentationFormat>Presentación en pantalla (4:3)</PresentationFormat>
  <Paragraphs>7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Calibri</vt:lpstr>
      <vt:lpstr>Arial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belinda haro castilla</dc:creator>
  <cp:lastModifiedBy>belinda haro castilla</cp:lastModifiedBy>
  <cp:revision>28</cp:revision>
  <dcterms:created xsi:type="dcterms:W3CDTF">2016-05-17T17:04:39Z</dcterms:created>
  <dcterms:modified xsi:type="dcterms:W3CDTF">2017-02-02T21:07:42Z</dcterms:modified>
</cp:coreProperties>
</file>